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3" r:id="rId3"/>
    <p:sldId id="370" r:id="rId4"/>
    <p:sldId id="366" r:id="rId5"/>
    <p:sldId id="367" r:id="rId6"/>
    <p:sldId id="368" r:id="rId7"/>
    <p:sldId id="384" r:id="rId8"/>
    <p:sldId id="269" r:id="rId9"/>
    <p:sldId id="371" r:id="rId10"/>
    <p:sldId id="385" r:id="rId11"/>
    <p:sldId id="387" r:id="rId12"/>
    <p:sldId id="388" r:id="rId13"/>
    <p:sldId id="386" r:id="rId14"/>
    <p:sldId id="373" r:id="rId15"/>
    <p:sldId id="374" r:id="rId16"/>
    <p:sldId id="375" r:id="rId17"/>
    <p:sldId id="376" r:id="rId18"/>
    <p:sldId id="378" r:id="rId19"/>
    <p:sldId id="377" r:id="rId20"/>
    <p:sldId id="380" r:id="rId21"/>
    <p:sldId id="382" r:id="rId22"/>
    <p:sldId id="379" r:id="rId23"/>
    <p:sldId id="383" r:id="rId24"/>
    <p:sldId id="381" r:id="rId25"/>
    <p:sldId id="25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B93A"/>
    <a:srgbClr val="2DD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01C5F-6EE3-4CEE-B2F3-CE2B84ABAAA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2EB0D-BF24-4FE3-88C6-F392CC5618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79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B279-CCD0-41FC-B465-428758B61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FE79B-3D0B-4CEB-999C-DA28C63EF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92D24-28B2-41EA-A934-86EF6F0A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E15DC-3B08-4FAB-B732-2836658DB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D4ADB-D913-4B19-AE32-85A6CEAA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13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069A-8F5E-483E-9D79-885E02E8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70497-144D-4657-8D90-3767D1D4E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40C52-3E4D-42B0-83CD-39BBF090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716DE-4FC1-4C31-B0C0-A8B607A8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7BF0C-8596-4241-85F2-F3E684FE9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6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B2D1F1-B7EF-4E54-8D82-C963A3E56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6D4C6-5C66-42A5-83B8-CB956160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C73DB-F8B6-458E-924B-402FA187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DF647-B6C2-4D63-B708-5AEBDA9A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E7CB3-4853-47ED-93F2-D73FCE97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584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539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08827-8CE9-4D3A-8F04-488DDCCA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E4D1A-38D5-4DA8-989A-2916F6726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E8AC3-2F67-4982-BDF5-9448FB09A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AE6C0-D66F-4192-88D7-9B1A9069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4F07F-88DF-4DED-956C-B72199F6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63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8936-768A-45FC-BD41-CF1E46BB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6DCD4-F0D4-4126-BF51-4B9455650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49484-3B37-4568-B78A-3EEC841C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AE270-EBB6-4E89-954C-9D3736CC4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285DD-6DED-4B4E-A4DF-9F90FC8A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19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5D08-AC28-4EDB-AC62-4291A16A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E7140-532A-4705-BADB-8671EB802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3949F-A8DC-4EA7-8DD3-5783B7A8A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9D9FE-E4B2-4856-826E-0D4397B6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3B4CD-8521-4782-99F7-2D2F6C6E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AAE81-04C5-4602-9141-50D41668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19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D1955-F504-4C36-878A-343C40DC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AF1D8-AEBF-47FE-8FEF-8C657914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6185A-C28C-4BF8-B592-93545F48F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EC98A-5533-4C36-8A8A-445E27C68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2DFE1-97BD-46F1-B928-93FD557F43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EC73EC-41F4-4C21-8948-E8DE7EA5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881C7A-7E12-4BBC-86CA-51D1BB4EE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30741E-CC4C-41EF-8E01-5AD05212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0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9F9A-D74B-4DCD-A56C-A792394F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BA8F0-170D-48BF-8687-BEDF3EE7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FD0F1-F45C-4E86-BAB7-7AFD6B7C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735EA-A062-4D92-AD92-09A1FF84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39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81626-9D71-41A0-91F1-AE06889A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82D3F0-ACAF-4716-B8DC-CF1123819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D0696-AC93-4AA1-90BA-D5868AE7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825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0D8F6-8037-4E84-B17B-77E8B3FA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B7B78-C893-401F-A6CE-941D1B8BB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E0731-1433-4E4B-8E41-77F72C418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69D78-C9D8-48FF-A950-18A59215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827E9-CF84-4060-A770-6445E1BD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FC268-3A8C-4FB4-996F-EF24ABFE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9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33B9-1D8B-4832-8C5A-63BF0666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0E17D-E4A5-4910-AA06-97764A226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B9B23-98D0-486E-B5DC-2E94CC93A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5D2A8-AE61-4EB2-AFBF-DC7E6DEF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8B7C3-6BE8-4C97-9E15-BC0C04D3F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52C20-2AA2-4228-A20F-15C2E5F1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71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3000"/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3C8B2-81E7-42FE-91DE-917792CA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ECC4E-4497-4C69-B9A8-08F7159C3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5A347-A916-440A-8C4A-6603B6F53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7EAA2-F35C-40E1-9CE3-38500A3A17DB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93E87-4FE2-4FBD-9DF8-55964F48F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11DC5-C1EC-4E0C-ABC1-3DE36DE24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EC290-D5AA-411B-8B4B-AD276218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99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39DB833-C81E-4133-8743-8DE9A7A87761}"/>
              </a:ext>
            </a:extLst>
          </p:cNvPr>
          <p:cNvSpPr txBox="1">
            <a:spLocks/>
          </p:cNvSpPr>
          <p:nvPr/>
        </p:nvSpPr>
        <p:spPr>
          <a:xfrm>
            <a:off x="3912235" y="1680191"/>
            <a:ext cx="4367531" cy="324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500" b="0" dirty="0">
                <a:solidFill>
                  <a:srgbClr val="CBFF00"/>
                </a:solidFill>
                <a:latin typeface="Franklin Gothic Book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875AA51-A83C-4413-8396-0FA819AF71C2}"/>
              </a:ext>
            </a:extLst>
          </p:cNvPr>
          <p:cNvSpPr txBox="1">
            <a:spLocks/>
          </p:cNvSpPr>
          <p:nvPr/>
        </p:nvSpPr>
        <p:spPr>
          <a:xfrm>
            <a:off x="1037021" y="2107415"/>
            <a:ext cx="10117959" cy="228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dirty="0">
                <a:solidFill>
                  <a:srgbClr val="CBFF00"/>
                </a:solidFill>
                <a:latin typeface="Gill Sans MT" panose="020B0502020104020203" pitchFamily="34" charset="0"/>
                <a:ea typeface="+mn-ea"/>
                <a:cs typeface="+mn-cs"/>
              </a:rPr>
              <a:t>Service Dealer Conference</a:t>
            </a:r>
            <a:endParaRPr lang="ru-RU" dirty="0">
              <a:solidFill>
                <a:srgbClr val="CBFF00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D0DC877-A0C1-4617-964B-3246014A7868}"/>
              </a:ext>
            </a:extLst>
          </p:cNvPr>
          <p:cNvSpPr txBox="1">
            <a:spLocks/>
          </p:cNvSpPr>
          <p:nvPr/>
        </p:nvSpPr>
        <p:spPr>
          <a:xfrm>
            <a:off x="1050857" y="4720037"/>
            <a:ext cx="10090287" cy="1101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00" b="0" i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B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James Price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rgbClr val="CBF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4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truck on a field&#10;&#10;Description generated with very high confidence">
            <a:extLst>
              <a:ext uri="{FF2B5EF4-FFF2-40B4-BE49-F238E27FC236}">
                <a16:creationId xmlns:a16="http://schemas.microsoft.com/office/drawing/2014/main" id="{489843BA-20BC-44D6-A153-575E3A401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20" y="-134754"/>
            <a:ext cx="12275419" cy="920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2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hay&#10;&#10;Description generated with very high confidence">
            <a:extLst>
              <a:ext uri="{FF2B5EF4-FFF2-40B4-BE49-F238E27FC236}">
                <a16:creationId xmlns:a16="http://schemas.microsoft.com/office/drawing/2014/main" id="{716CA790-6D7F-4D88-8BD4-FE394040F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6E1DAB12-5EA9-4D5B-9F84-CFE0BD29D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7" name="Picture 6" descr="A picture containing banana, ground, animal, lizard&#10;&#10;Description generated with very high confidence">
            <a:extLst>
              <a:ext uri="{FF2B5EF4-FFF2-40B4-BE49-F238E27FC236}">
                <a16:creationId xmlns:a16="http://schemas.microsoft.com/office/drawing/2014/main" id="{5DBE945A-062A-41FE-8CFF-D45A28D87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9" name="Picture 8" descr="A large machine in a field&#10;&#10;Description generated with very high confidence">
            <a:extLst>
              <a:ext uri="{FF2B5EF4-FFF2-40B4-BE49-F238E27FC236}">
                <a16:creationId xmlns:a16="http://schemas.microsoft.com/office/drawing/2014/main" id="{F123595E-3E8B-46F6-9C8E-4B6FF3EEE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7872BE-9B81-46EC-B036-6E7CD3F5A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671512"/>
            <a:ext cx="82486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1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DC40EFA3-E5EB-4779-8C97-7D3890821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7003" y="-625642"/>
            <a:ext cx="12269003" cy="92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46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The Internet</a:t>
            </a:r>
          </a:p>
          <a:p>
            <a:pPr marL="400050" lvl="1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</a:rPr>
              <a:t>Ebay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400050" lvl="1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</a:rPr>
              <a:t>Mascus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</a:rPr>
              <a:t>Agriaffaires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Price comparison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Polarization of business types around the country</a:t>
            </a:r>
          </a:p>
          <a:p>
            <a:pPr marL="0" indent="0">
              <a:spcBef>
                <a:spcPct val="30000"/>
              </a:spcBef>
              <a:buClr>
                <a:schemeClr val="accent1"/>
              </a:buClr>
              <a:buNone/>
            </a:pP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spcBef>
                <a:spcPct val="30000"/>
              </a:spcBef>
              <a:buClr>
                <a:schemeClr val="accent1"/>
              </a:buClr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1704" y="47667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Issues for local dealers</a:t>
            </a:r>
          </a:p>
        </p:txBody>
      </p:sp>
    </p:spTree>
    <p:extLst>
      <p:ext uri="{BB962C8B-B14F-4D97-AF65-F5344CB8AC3E}">
        <p14:creationId xmlns:p14="http://schemas.microsoft.com/office/powerpoint/2010/main" val="2688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Pictures pictures pictures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None/>
            </a:pP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spcBef>
                <a:spcPct val="30000"/>
              </a:spcBef>
              <a:buClr>
                <a:schemeClr val="accent1"/>
              </a:buClr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1704" y="47667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My Advice for selling</a:t>
            </a:r>
          </a:p>
        </p:txBody>
      </p:sp>
    </p:spTree>
    <p:extLst>
      <p:ext uri="{BB962C8B-B14F-4D97-AF65-F5344CB8AC3E}">
        <p14:creationId xmlns:p14="http://schemas.microsoft.com/office/powerpoint/2010/main" val="78753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ck driving down a dirt road&#10;&#10;Description generated with very high confidence">
            <a:extLst>
              <a:ext uri="{FF2B5EF4-FFF2-40B4-BE49-F238E27FC236}">
                <a16:creationId xmlns:a16="http://schemas.microsoft.com/office/drawing/2014/main" id="{3C4388DA-BE30-4A76-8EEC-26051D4DCC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765D9-23E9-4EF3-9A47-0C42D2F09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2" r="16158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13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Pictures pictures pictures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Follow up leads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None/>
            </a:pP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spcBef>
                <a:spcPct val="30000"/>
              </a:spcBef>
              <a:buClr>
                <a:schemeClr val="accent1"/>
              </a:buClr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1704" y="47667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My Advice for selling</a:t>
            </a:r>
          </a:p>
        </p:txBody>
      </p:sp>
    </p:spTree>
    <p:extLst>
      <p:ext uri="{BB962C8B-B14F-4D97-AF65-F5344CB8AC3E}">
        <p14:creationId xmlns:p14="http://schemas.microsoft.com/office/powerpoint/2010/main" val="230983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81C7FF-CBBC-4205-B4BC-D8CD39B6C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92" y="0"/>
            <a:ext cx="10499416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04FF0E0-78F8-4D52-A304-383EF1CBEA1A}"/>
              </a:ext>
            </a:extLst>
          </p:cNvPr>
          <p:cNvSpPr/>
          <p:nvPr/>
        </p:nvSpPr>
        <p:spPr>
          <a:xfrm>
            <a:off x="3621835" y="3629607"/>
            <a:ext cx="326572" cy="3172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CF09EA-ECAC-47C1-B254-A336CF27F311}"/>
              </a:ext>
            </a:extLst>
          </p:cNvPr>
          <p:cNvSpPr/>
          <p:nvPr/>
        </p:nvSpPr>
        <p:spPr>
          <a:xfrm>
            <a:off x="2670111" y="6002693"/>
            <a:ext cx="326572" cy="3172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D5E960-D757-4AF0-9867-508CE7B86EE4}"/>
              </a:ext>
            </a:extLst>
          </p:cNvPr>
          <p:cNvSpPr/>
          <p:nvPr/>
        </p:nvSpPr>
        <p:spPr>
          <a:xfrm>
            <a:off x="2996683" y="5323113"/>
            <a:ext cx="326572" cy="3172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2EAEF8-EF28-43CA-A9B3-FC8669812F71}"/>
              </a:ext>
            </a:extLst>
          </p:cNvPr>
          <p:cNvSpPr/>
          <p:nvPr/>
        </p:nvSpPr>
        <p:spPr>
          <a:xfrm>
            <a:off x="6282613" y="6105329"/>
            <a:ext cx="326572" cy="3172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2FF0D4-4342-4531-A926-EB7D63CB4786}"/>
              </a:ext>
            </a:extLst>
          </p:cNvPr>
          <p:cNvSpPr/>
          <p:nvPr/>
        </p:nvSpPr>
        <p:spPr>
          <a:xfrm>
            <a:off x="3797559" y="765110"/>
            <a:ext cx="6158204" cy="2864498"/>
          </a:xfrm>
          <a:custGeom>
            <a:avLst/>
            <a:gdLst>
              <a:gd name="connsiteX0" fmla="*/ 5934270 w 6158204"/>
              <a:gd name="connsiteY0" fmla="*/ 74645 h 2864498"/>
              <a:gd name="connsiteX1" fmla="*/ 6083559 w 6158204"/>
              <a:gd name="connsiteY1" fmla="*/ 261257 h 2864498"/>
              <a:gd name="connsiteX2" fmla="*/ 6120882 w 6158204"/>
              <a:gd name="connsiteY2" fmla="*/ 307910 h 2864498"/>
              <a:gd name="connsiteX3" fmla="*/ 6148874 w 6158204"/>
              <a:gd name="connsiteY3" fmla="*/ 391886 h 2864498"/>
              <a:gd name="connsiteX4" fmla="*/ 6158204 w 6158204"/>
              <a:gd name="connsiteY4" fmla="*/ 419878 h 2864498"/>
              <a:gd name="connsiteX5" fmla="*/ 6148874 w 6158204"/>
              <a:gd name="connsiteY5" fmla="*/ 447870 h 2864498"/>
              <a:gd name="connsiteX6" fmla="*/ 6018245 w 6158204"/>
              <a:gd name="connsiteY6" fmla="*/ 475861 h 2864498"/>
              <a:gd name="connsiteX7" fmla="*/ 5906278 w 6158204"/>
              <a:gd name="connsiteY7" fmla="*/ 485192 h 2864498"/>
              <a:gd name="connsiteX8" fmla="*/ 5719665 w 6158204"/>
              <a:gd name="connsiteY8" fmla="*/ 513184 h 2864498"/>
              <a:gd name="connsiteX9" fmla="*/ 5607698 w 6158204"/>
              <a:gd name="connsiteY9" fmla="*/ 522514 h 2864498"/>
              <a:gd name="connsiteX10" fmla="*/ 5579706 w 6158204"/>
              <a:gd name="connsiteY10" fmla="*/ 531845 h 2864498"/>
              <a:gd name="connsiteX11" fmla="*/ 5551714 w 6158204"/>
              <a:gd name="connsiteY11" fmla="*/ 550506 h 2864498"/>
              <a:gd name="connsiteX12" fmla="*/ 5495731 w 6158204"/>
              <a:gd name="connsiteY12" fmla="*/ 559837 h 2864498"/>
              <a:gd name="connsiteX13" fmla="*/ 5430417 w 6158204"/>
              <a:gd name="connsiteY13" fmla="*/ 587829 h 2864498"/>
              <a:gd name="connsiteX14" fmla="*/ 5393094 w 6158204"/>
              <a:gd name="connsiteY14" fmla="*/ 597159 h 2864498"/>
              <a:gd name="connsiteX15" fmla="*/ 5365102 w 6158204"/>
              <a:gd name="connsiteY15" fmla="*/ 606490 h 2864498"/>
              <a:gd name="connsiteX16" fmla="*/ 5290457 w 6158204"/>
              <a:gd name="connsiteY16" fmla="*/ 597159 h 2864498"/>
              <a:gd name="connsiteX17" fmla="*/ 5215812 w 6158204"/>
              <a:gd name="connsiteY17" fmla="*/ 578498 h 2864498"/>
              <a:gd name="connsiteX18" fmla="*/ 5187821 w 6158204"/>
              <a:gd name="connsiteY18" fmla="*/ 559837 h 2864498"/>
              <a:gd name="connsiteX19" fmla="*/ 5169159 w 6158204"/>
              <a:gd name="connsiteY19" fmla="*/ 541176 h 2864498"/>
              <a:gd name="connsiteX20" fmla="*/ 5141168 w 6158204"/>
              <a:gd name="connsiteY20" fmla="*/ 531845 h 2864498"/>
              <a:gd name="connsiteX21" fmla="*/ 5066523 w 6158204"/>
              <a:gd name="connsiteY21" fmla="*/ 466531 h 2864498"/>
              <a:gd name="connsiteX22" fmla="*/ 5010539 w 6158204"/>
              <a:gd name="connsiteY22" fmla="*/ 438539 h 2864498"/>
              <a:gd name="connsiteX23" fmla="*/ 4870580 w 6158204"/>
              <a:gd name="connsiteY23" fmla="*/ 447870 h 2864498"/>
              <a:gd name="connsiteX24" fmla="*/ 4814596 w 6158204"/>
              <a:gd name="connsiteY24" fmla="*/ 429208 h 2864498"/>
              <a:gd name="connsiteX25" fmla="*/ 4730621 w 6158204"/>
              <a:gd name="connsiteY25" fmla="*/ 391886 h 2864498"/>
              <a:gd name="connsiteX26" fmla="*/ 4534678 w 6158204"/>
              <a:gd name="connsiteY26" fmla="*/ 382555 h 2864498"/>
              <a:gd name="connsiteX27" fmla="*/ 4478694 w 6158204"/>
              <a:gd name="connsiteY27" fmla="*/ 363894 h 2864498"/>
              <a:gd name="connsiteX28" fmla="*/ 4404049 w 6158204"/>
              <a:gd name="connsiteY28" fmla="*/ 345233 h 2864498"/>
              <a:gd name="connsiteX29" fmla="*/ 4264090 w 6158204"/>
              <a:gd name="connsiteY29" fmla="*/ 298580 h 2864498"/>
              <a:gd name="connsiteX30" fmla="*/ 4208106 w 6158204"/>
              <a:gd name="connsiteY30" fmla="*/ 270588 h 2864498"/>
              <a:gd name="connsiteX31" fmla="*/ 4152123 w 6158204"/>
              <a:gd name="connsiteY31" fmla="*/ 251927 h 2864498"/>
              <a:gd name="connsiteX32" fmla="*/ 4077478 w 6158204"/>
              <a:gd name="connsiteY32" fmla="*/ 214604 h 2864498"/>
              <a:gd name="connsiteX33" fmla="*/ 4077478 w 6158204"/>
              <a:gd name="connsiteY33" fmla="*/ 214604 h 2864498"/>
              <a:gd name="connsiteX34" fmla="*/ 4021494 w 6158204"/>
              <a:gd name="connsiteY34" fmla="*/ 186612 h 2864498"/>
              <a:gd name="connsiteX35" fmla="*/ 4002833 w 6158204"/>
              <a:gd name="connsiteY35" fmla="*/ 158621 h 2864498"/>
              <a:gd name="connsiteX36" fmla="*/ 3928188 w 6158204"/>
              <a:gd name="connsiteY36" fmla="*/ 139959 h 2864498"/>
              <a:gd name="connsiteX37" fmla="*/ 3872204 w 6158204"/>
              <a:gd name="connsiteY37" fmla="*/ 121298 h 2864498"/>
              <a:gd name="connsiteX38" fmla="*/ 3844212 w 6158204"/>
              <a:gd name="connsiteY38" fmla="*/ 111968 h 2864498"/>
              <a:gd name="connsiteX39" fmla="*/ 3816221 w 6158204"/>
              <a:gd name="connsiteY39" fmla="*/ 102637 h 2864498"/>
              <a:gd name="connsiteX40" fmla="*/ 3797559 w 6158204"/>
              <a:gd name="connsiteY40" fmla="*/ 83976 h 2864498"/>
              <a:gd name="connsiteX41" fmla="*/ 3741576 w 6158204"/>
              <a:gd name="connsiteY41" fmla="*/ 65314 h 2864498"/>
              <a:gd name="connsiteX42" fmla="*/ 3610947 w 6158204"/>
              <a:gd name="connsiteY42" fmla="*/ 46653 h 2864498"/>
              <a:gd name="connsiteX43" fmla="*/ 3554963 w 6158204"/>
              <a:gd name="connsiteY43" fmla="*/ 27992 h 2864498"/>
              <a:gd name="connsiteX44" fmla="*/ 3405674 w 6158204"/>
              <a:gd name="connsiteY44" fmla="*/ 9331 h 2864498"/>
              <a:gd name="connsiteX45" fmla="*/ 3377682 w 6158204"/>
              <a:gd name="connsiteY45" fmla="*/ 0 h 2864498"/>
              <a:gd name="connsiteX46" fmla="*/ 3321698 w 6158204"/>
              <a:gd name="connsiteY46" fmla="*/ 9331 h 2864498"/>
              <a:gd name="connsiteX47" fmla="*/ 3237723 w 6158204"/>
              <a:gd name="connsiteY47" fmla="*/ 46653 h 2864498"/>
              <a:gd name="connsiteX48" fmla="*/ 3200400 w 6158204"/>
              <a:gd name="connsiteY48" fmla="*/ 83976 h 2864498"/>
              <a:gd name="connsiteX49" fmla="*/ 3172408 w 6158204"/>
              <a:gd name="connsiteY49" fmla="*/ 111968 h 2864498"/>
              <a:gd name="connsiteX50" fmla="*/ 3116425 w 6158204"/>
              <a:gd name="connsiteY50" fmla="*/ 130629 h 2864498"/>
              <a:gd name="connsiteX51" fmla="*/ 3088433 w 6158204"/>
              <a:gd name="connsiteY51" fmla="*/ 139959 h 2864498"/>
              <a:gd name="connsiteX52" fmla="*/ 3041780 w 6158204"/>
              <a:gd name="connsiteY52" fmla="*/ 149290 h 2864498"/>
              <a:gd name="connsiteX53" fmla="*/ 2985796 w 6158204"/>
              <a:gd name="connsiteY53" fmla="*/ 167951 h 2864498"/>
              <a:gd name="connsiteX54" fmla="*/ 2845837 w 6158204"/>
              <a:gd name="connsiteY54" fmla="*/ 158621 h 2864498"/>
              <a:gd name="connsiteX55" fmla="*/ 2817845 w 6158204"/>
              <a:gd name="connsiteY55" fmla="*/ 149290 h 2864498"/>
              <a:gd name="connsiteX56" fmla="*/ 2771192 w 6158204"/>
              <a:gd name="connsiteY56" fmla="*/ 111968 h 2864498"/>
              <a:gd name="connsiteX57" fmla="*/ 2724539 w 6158204"/>
              <a:gd name="connsiteY57" fmla="*/ 74645 h 2864498"/>
              <a:gd name="connsiteX58" fmla="*/ 2696547 w 6158204"/>
              <a:gd name="connsiteY58" fmla="*/ 65314 h 2864498"/>
              <a:gd name="connsiteX59" fmla="*/ 2668555 w 6158204"/>
              <a:gd name="connsiteY59" fmla="*/ 74645 h 2864498"/>
              <a:gd name="connsiteX60" fmla="*/ 2631233 w 6158204"/>
              <a:gd name="connsiteY60" fmla="*/ 130629 h 2864498"/>
              <a:gd name="connsiteX61" fmla="*/ 2593910 w 6158204"/>
              <a:gd name="connsiteY61" fmla="*/ 177282 h 2864498"/>
              <a:gd name="connsiteX62" fmla="*/ 2565919 w 6158204"/>
              <a:gd name="connsiteY62" fmla="*/ 233266 h 2864498"/>
              <a:gd name="connsiteX63" fmla="*/ 2547257 w 6158204"/>
              <a:gd name="connsiteY63" fmla="*/ 251927 h 2864498"/>
              <a:gd name="connsiteX64" fmla="*/ 2500604 w 6158204"/>
              <a:gd name="connsiteY64" fmla="*/ 298580 h 2864498"/>
              <a:gd name="connsiteX65" fmla="*/ 2491274 w 6158204"/>
              <a:gd name="connsiteY65" fmla="*/ 326572 h 2864498"/>
              <a:gd name="connsiteX66" fmla="*/ 2463282 w 6158204"/>
              <a:gd name="connsiteY66" fmla="*/ 335902 h 2864498"/>
              <a:gd name="connsiteX67" fmla="*/ 2435290 w 6158204"/>
              <a:gd name="connsiteY67" fmla="*/ 354563 h 2864498"/>
              <a:gd name="connsiteX68" fmla="*/ 2416629 w 6158204"/>
              <a:gd name="connsiteY68" fmla="*/ 373225 h 2864498"/>
              <a:gd name="connsiteX69" fmla="*/ 2388637 w 6158204"/>
              <a:gd name="connsiteY69" fmla="*/ 382555 h 2864498"/>
              <a:gd name="connsiteX70" fmla="*/ 2313992 w 6158204"/>
              <a:gd name="connsiteY70" fmla="*/ 419878 h 2864498"/>
              <a:gd name="connsiteX71" fmla="*/ 2286000 w 6158204"/>
              <a:gd name="connsiteY71" fmla="*/ 429208 h 2864498"/>
              <a:gd name="connsiteX72" fmla="*/ 2258008 w 6158204"/>
              <a:gd name="connsiteY72" fmla="*/ 438539 h 2864498"/>
              <a:gd name="connsiteX73" fmla="*/ 2211355 w 6158204"/>
              <a:gd name="connsiteY73" fmla="*/ 475861 h 2864498"/>
              <a:gd name="connsiteX74" fmla="*/ 2146041 w 6158204"/>
              <a:gd name="connsiteY74" fmla="*/ 550506 h 2864498"/>
              <a:gd name="connsiteX75" fmla="*/ 2127380 w 6158204"/>
              <a:gd name="connsiteY75" fmla="*/ 606490 h 2864498"/>
              <a:gd name="connsiteX76" fmla="*/ 2118049 w 6158204"/>
              <a:gd name="connsiteY76" fmla="*/ 634482 h 2864498"/>
              <a:gd name="connsiteX77" fmla="*/ 2108719 w 6158204"/>
              <a:gd name="connsiteY77" fmla="*/ 662474 h 2864498"/>
              <a:gd name="connsiteX78" fmla="*/ 2090057 w 6158204"/>
              <a:gd name="connsiteY78" fmla="*/ 681135 h 2864498"/>
              <a:gd name="connsiteX79" fmla="*/ 2062065 w 6158204"/>
              <a:gd name="connsiteY79" fmla="*/ 727788 h 2864498"/>
              <a:gd name="connsiteX80" fmla="*/ 2052735 w 6158204"/>
              <a:gd name="connsiteY80" fmla="*/ 755780 h 2864498"/>
              <a:gd name="connsiteX81" fmla="*/ 2034074 w 6158204"/>
              <a:gd name="connsiteY81" fmla="*/ 783772 h 2864498"/>
              <a:gd name="connsiteX82" fmla="*/ 2024743 w 6158204"/>
              <a:gd name="connsiteY82" fmla="*/ 811763 h 2864498"/>
              <a:gd name="connsiteX83" fmla="*/ 2006082 w 6158204"/>
              <a:gd name="connsiteY83" fmla="*/ 839755 h 2864498"/>
              <a:gd name="connsiteX84" fmla="*/ 1968759 w 6158204"/>
              <a:gd name="connsiteY84" fmla="*/ 914400 h 2864498"/>
              <a:gd name="connsiteX85" fmla="*/ 1931437 w 6158204"/>
              <a:gd name="connsiteY85" fmla="*/ 951723 h 2864498"/>
              <a:gd name="connsiteX86" fmla="*/ 1912776 w 6158204"/>
              <a:gd name="connsiteY86" fmla="*/ 979714 h 2864498"/>
              <a:gd name="connsiteX87" fmla="*/ 1884784 w 6158204"/>
              <a:gd name="connsiteY87" fmla="*/ 989045 h 2864498"/>
              <a:gd name="connsiteX88" fmla="*/ 1838131 w 6158204"/>
              <a:gd name="connsiteY88" fmla="*/ 1026368 h 2864498"/>
              <a:gd name="connsiteX89" fmla="*/ 1828800 w 6158204"/>
              <a:gd name="connsiteY89" fmla="*/ 1054359 h 2864498"/>
              <a:gd name="connsiteX90" fmla="*/ 1810139 w 6158204"/>
              <a:gd name="connsiteY90" fmla="*/ 1082351 h 2864498"/>
              <a:gd name="connsiteX91" fmla="*/ 1800808 w 6158204"/>
              <a:gd name="connsiteY91" fmla="*/ 1129004 h 2864498"/>
              <a:gd name="connsiteX92" fmla="*/ 1782147 w 6158204"/>
              <a:gd name="connsiteY92" fmla="*/ 1194319 h 2864498"/>
              <a:gd name="connsiteX93" fmla="*/ 1744825 w 6158204"/>
              <a:gd name="connsiteY93" fmla="*/ 1240972 h 2864498"/>
              <a:gd name="connsiteX94" fmla="*/ 1726163 w 6158204"/>
              <a:gd name="connsiteY94" fmla="*/ 1296955 h 2864498"/>
              <a:gd name="connsiteX95" fmla="*/ 1716833 w 6158204"/>
              <a:gd name="connsiteY95" fmla="*/ 1371600 h 2864498"/>
              <a:gd name="connsiteX96" fmla="*/ 1660849 w 6158204"/>
              <a:gd name="connsiteY96" fmla="*/ 1399592 h 2864498"/>
              <a:gd name="connsiteX97" fmla="*/ 1642188 w 6158204"/>
              <a:gd name="connsiteY97" fmla="*/ 1427584 h 2864498"/>
              <a:gd name="connsiteX98" fmla="*/ 1614196 w 6158204"/>
              <a:gd name="connsiteY98" fmla="*/ 1446245 h 2864498"/>
              <a:gd name="connsiteX99" fmla="*/ 1576874 w 6158204"/>
              <a:gd name="connsiteY99" fmla="*/ 1492898 h 2864498"/>
              <a:gd name="connsiteX100" fmla="*/ 1548882 w 6158204"/>
              <a:gd name="connsiteY100" fmla="*/ 1548882 h 2864498"/>
              <a:gd name="connsiteX101" fmla="*/ 1539551 w 6158204"/>
              <a:gd name="connsiteY101" fmla="*/ 1576874 h 2864498"/>
              <a:gd name="connsiteX102" fmla="*/ 1520890 w 6158204"/>
              <a:gd name="connsiteY102" fmla="*/ 1642188 h 2864498"/>
              <a:gd name="connsiteX103" fmla="*/ 1502229 w 6158204"/>
              <a:gd name="connsiteY103" fmla="*/ 1670180 h 2864498"/>
              <a:gd name="connsiteX104" fmla="*/ 1492898 w 6158204"/>
              <a:gd name="connsiteY104" fmla="*/ 1698172 h 2864498"/>
              <a:gd name="connsiteX105" fmla="*/ 1464906 w 6158204"/>
              <a:gd name="connsiteY105" fmla="*/ 1716833 h 2864498"/>
              <a:gd name="connsiteX106" fmla="*/ 1436914 w 6158204"/>
              <a:gd name="connsiteY106" fmla="*/ 1763486 h 2864498"/>
              <a:gd name="connsiteX107" fmla="*/ 1399592 w 6158204"/>
              <a:gd name="connsiteY107" fmla="*/ 1810139 h 2864498"/>
              <a:gd name="connsiteX108" fmla="*/ 1371600 w 6158204"/>
              <a:gd name="connsiteY108" fmla="*/ 1866123 h 2864498"/>
              <a:gd name="connsiteX109" fmla="*/ 1343608 w 6158204"/>
              <a:gd name="connsiteY109" fmla="*/ 1884784 h 2864498"/>
              <a:gd name="connsiteX110" fmla="*/ 1278294 w 6158204"/>
              <a:gd name="connsiteY110" fmla="*/ 1959429 h 2864498"/>
              <a:gd name="connsiteX111" fmla="*/ 1184988 w 6158204"/>
              <a:gd name="connsiteY111" fmla="*/ 2052735 h 2864498"/>
              <a:gd name="connsiteX112" fmla="*/ 1156996 w 6158204"/>
              <a:gd name="connsiteY112" fmla="*/ 2071396 h 2864498"/>
              <a:gd name="connsiteX113" fmla="*/ 1110343 w 6158204"/>
              <a:gd name="connsiteY113" fmla="*/ 2118049 h 2864498"/>
              <a:gd name="connsiteX114" fmla="*/ 1054359 w 6158204"/>
              <a:gd name="connsiteY114" fmla="*/ 2136710 h 2864498"/>
              <a:gd name="connsiteX115" fmla="*/ 1026368 w 6158204"/>
              <a:gd name="connsiteY115" fmla="*/ 2146041 h 2864498"/>
              <a:gd name="connsiteX116" fmla="*/ 970384 w 6158204"/>
              <a:gd name="connsiteY116" fmla="*/ 2174033 h 2864498"/>
              <a:gd name="connsiteX117" fmla="*/ 886408 w 6158204"/>
              <a:gd name="connsiteY117" fmla="*/ 2220686 h 2864498"/>
              <a:gd name="connsiteX118" fmla="*/ 858417 w 6158204"/>
              <a:gd name="connsiteY118" fmla="*/ 2239347 h 2864498"/>
              <a:gd name="connsiteX119" fmla="*/ 821094 w 6158204"/>
              <a:gd name="connsiteY119" fmla="*/ 2276670 h 2864498"/>
              <a:gd name="connsiteX120" fmla="*/ 793102 w 6158204"/>
              <a:gd name="connsiteY120" fmla="*/ 2295331 h 2864498"/>
              <a:gd name="connsiteX121" fmla="*/ 746449 w 6158204"/>
              <a:gd name="connsiteY121" fmla="*/ 2351314 h 2864498"/>
              <a:gd name="connsiteX122" fmla="*/ 718457 w 6158204"/>
              <a:gd name="connsiteY122" fmla="*/ 2360645 h 2864498"/>
              <a:gd name="connsiteX123" fmla="*/ 690465 w 6158204"/>
              <a:gd name="connsiteY123" fmla="*/ 2379306 h 2864498"/>
              <a:gd name="connsiteX124" fmla="*/ 671804 w 6158204"/>
              <a:gd name="connsiteY124" fmla="*/ 2397968 h 2864498"/>
              <a:gd name="connsiteX125" fmla="*/ 643812 w 6158204"/>
              <a:gd name="connsiteY125" fmla="*/ 2407298 h 2864498"/>
              <a:gd name="connsiteX126" fmla="*/ 606490 w 6158204"/>
              <a:gd name="connsiteY126" fmla="*/ 2463282 h 2864498"/>
              <a:gd name="connsiteX127" fmla="*/ 587829 w 6158204"/>
              <a:gd name="connsiteY127" fmla="*/ 2491274 h 2864498"/>
              <a:gd name="connsiteX128" fmla="*/ 503853 w 6158204"/>
              <a:gd name="connsiteY128" fmla="*/ 2537927 h 2864498"/>
              <a:gd name="connsiteX129" fmla="*/ 438539 w 6158204"/>
              <a:gd name="connsiteY129" fmla="*/ 2547257 h 2864498"/>
              <a:gd name="connsiteX130" fmla="*/ 401217 w 6158204"/>
              <a:gd name="connsiteY130" fmla="*/ 2593910 h 2864498"/>
              <a:gd name="connsiteX131" fmla="*/ 354563 w 6158204"/>
              <a:gd name="connsiteY131" fmla="*/ 2631233 h 2864498"/>
              <a:gd name="connsiteX132" fmla="*/ 326572 w 6158204"/>
              <a:gd name="connsiteY132" fmla="*/ 2659225 h 2864498"/>
              <a:gd name="connsiteX133" fmla="*/ 261257 w 6158204"/>
              <a:gd name="connsiteY133" fmla="*/ 2677886 h 2864498"/>
              <a:gd name="connsiteX134" fmla="*/ 205274 w 6158204"/>
              <a:gd name="connsiteY134" fmla="*/ 2696547 h 2864498"/>
              <a:gd name="connsiteX135" fmla="*/ 149290 w 6158204"/>
              <a:gd name="connsiteY135" fmla="*/ 2715208 h 2864498"/>
              <a:gd name="connsiteX136" fmla="*/ 121298 w 6158204"/>
              <a:gd name="connsiteY136" fmla="*/ 2724539 h 2864498"/>
              <a:gd name="connsiteX137" fmla="*/ 46653 w 6158204"/>
              <a:gd name="connsiteY137" fmla="*/ 2780523 h 2864498"/>
              <a:gd name="connsiteX138" fmla="*/ 9331 w 6158204"/>
              <a:gd name="connsiteY138" fmla="*/ 2855168 h 2864498"/>
              <a:gd name="connsiteX139" fmla="*/ 0 w 6158204"/>
              <a:gd name="connsiteY139" fmla="*/ 2864498 h 2864498"/>
              <a:gd name="connsiteX0" fmla="*/ 5999584 w 6158204"/>
              <a:gd name="connsiteY0" fmla="*/ 9331 h 2864498"/>
              <a:gd name="connsiteX1" fmla="*/ 6083559 w 6158204"/>
              <a:gd name="connsiteY1" fmla="*/ 261257 h 2864498"/>
              <a:gd name="connsiteX2" fmla="*/ 6120882 w 6158204"/>
              <a:gd name="connsiteY2" fmla="*/ 307910 h 2864498"/>
              <a:gd name="connsiteX3" fmla="*/ 6148874 w 6158204"/>
              <a:gd name="connsiteY3" fmla="*/ 391886 h 2864498"/>
              <a:gd name="connsiteX4" fmla="*/ 6158204 w 6158204"/>
              <a:gd name="connsiteY4" fmla="*/ 419878 h 2864498"/>
              <a:gd name="connsiteX5" fmla="*/ 6148874 w 6158204"/>
              <a:gd name="connsiteY5" fmla="*/ 447870 h 2864498"/>
              <a:gd name="connsiteX6" fmla="*/ 6018245 w 6158204"/>
              <a:gd name="connsiteY6" fmla="*/ 475861 h 2864498"/>
              <a:gd name="connsiteX7" fmla="*/ 5906278 w 6158204"/>
              <a:gd name="connsiteY7" fmla="*/ 485192 h 2864498"/>
              <a:gd name="connsiteX8" fmla="*/ 5719665 w 6158204"/>
              <a:gd name="connsiteY8" fmla="*/ 513184 h 2864498"/>
              <a:gd name="connsiteX9" fmla="*/ 5607698 w 6158204"/>
              <a:gd name="connsiteY9" fmla="*/ 522514 h 2864498"/>
              <a:gd name="connsiteX10" fmla="*/ 5579706 w 6158204"/>
              <a:gd name="connsiteY10" fmla="*/ 531845 h 2864498"/>
              <a:gd name="connsiteX11" fmla="*/ 5551714 w 6158204"/>
              <a:gd name="connsiteY11" fmla="*/ 550506 h 2864498"/>
              <a:gd name="connsiteX12" fmla="*/ 5495731 w 6158204"/>
              <a:gd name="connsiteY12" fmla="*/ 559837 h 2864498"/>
              <a:gd name="connsiteX13" fmla="*/ 5430417 w 6158204"/>
              <a:gd name="connsiteY13" fmla="*/ 587829 h 2864498"/>
              <a:gd name="connsiteX14" fmla="*/ 5393094 w 6158204"/>
              <a:gd name="connsiteY14" fmla="*/ 597159 h 2864498"/>
              <a:gd name="connsiteX15" fmla="*/ 5365102 w 6158204"/>
              <a:gd name="connsiteY15" fmla="*/ 606490 h 2864498"/>
              <a:gd name="connsiteX16" fmla="*/ 5290457 w 6158204"/>
              <a:gd name="connsiteY16" fmla="*/ 597159 h 2864498"/>
              <a:gd name="connsiteX17" fmla="*/ 5215812 w 6158204"/>
              <a:gd name="connsiteY17" fmla="*/ 578498 h 2864498"/>
              <a:gd name="connsiteX18" fmla="*/ 5187821 w 6158204"/>
              <a:gd name="connsiteY18" fmla="*/ 559837 h 2864498"/>
              <a:gd name="connsiteX19" fmla="*/ 5169159 w 6158204"/>
              <a:gd name="connsiteY19" fmla="*/ 541176 h 2864498"/>
              <a:gd name="connsiteX20" fmla="*/ 5141168 w 6158204"/>
              <a:gd name="connsiteY20" fmla="*/ 531845 h 2864498"/>
              <a:gd name="connsiteX21" fmla="*/ 5066523 w 6158204"/>
              <a:gd name="connsiteY21" fmla="*/ 466531 h 2864498"/>
              <a:gd name="connsiteX22" fmla="*/ 5010539 w 6158204"/>
              <a:gd name="connsiteY22" fmla="*/ 438539 h 2864498"/>
              <a:gd name="connsiteX23" fmla="*/ 4870580 w 6158204"/>
              <a:gd name="connsiteY23" fmla="*/ 447870 h 2864498"/>
              <a:gd name="connsiteX24" fmla="*/ 4814596 w 6158204"/>
              <a:gd name="connsiteY24" fmla="*/ 429208 h 2864498"/>
              <a:gd name="connsiteX25" fmla="*/ 4730621 w 6158204"/>
              <a:gd name="connsiteY25" fmla="*/ 391886 h 2864498"/>
              <a:gd name="connsiteX26" fmla="*/ 4534678 w 6158204"/>
              <a:gd name="connsiteY26" fmla="*/ 382555 h 2864498"/>
              <a:gd name="connsiteX27" fmla="*/ 4478694 w 6158204"/>
              <a:gd name="connsiteY27" fmla="*/ 363894 h 2864498"/>
              <a:gd name="connsiteX28" fmla="*/ 4404049 w 6158204"/>
              <a:gd name="connsiteY28" fmla="*/ 345233 h 2864498"/>
              <a:gd name="connsiteX29" fmla="*/ 4264090 w 6158204"/>
              <a:gd name="connsiteY29" fmla="*/ 298580 h 2864498"/>
              <a:gd name="connsiteX30" fmla="*/ 4208106 w 6158204"/>
              <a:gd name="connsiteY30" fmla="*/ 270588 h 2864498"/>
              <a:gd name="connsiteX31" fmla="*/ 4152123 w 6158204"/>
              <a:gd name="connsiteY31" fmla="*/ 251927 h 2864498"/>
              <a:gd name="connsiteX32" fmla="*/ 4077478 w 6158204"/>
              <a:gd name="connsiteY32" fmla="*/ 214604 h 2864498"/>
              <a:gd name="connsiteX33" fmla="*/ 4077478 w 6158204"/>
              <a:gd name="connsiteY33" fmla="*/ 214604 h 2864498"/>
              <a:gd name="connsiteX34" fmla="*/ 4021494 w 6158204"/>
              <a:gd name="connsiteY34" fmla="*/ 186612 h 2864498"/>
              <a:gd name="connsiteX35" fmla="*/ 4002833 w 6158204"/>
              <a:gd name="connsiteY35" fmla="*/ 158621 h 2864498"/>
              <a:gd name="connsiteX36" fmla="*/ 3928188 w 6158204"/>
              <a:gd name="connsiteY36" fmla="*/ 139959 h 2864498"/>
              <a:gd name="connsiteX37" fmla="*/ 3872204 w 6158204"/>
              <a:gd name="connsiteY37" fmla="*/ 121298 h 2864498"/>
              <a:gd name="connsiteX38" fmla="*/ 3844212 w 6158204"/>
              <a:gd name="connsiteY38" fmla="*/ 111968 h 2864498"/>
              <a:gd name="connsiteX39" fmla="*/ 3816221 w 6158204"/>
              <a:gd name="connsiteY39" fmla="*/ 102637 h 2864498"/>
              <a:gd name="connsiteX40" fmla="*/ 3797559 w 6158204"/>
              <a:gd name="connsiteY40" fmla="*/ 83976 h 2864498"/>
              <a:gd name="connsiteX41" fmla="*/ 3741576 w 6158204"/>
              <a:gd name="connsiteY41" fmla="*/ 65314 h 2864498"/>
              <a:gd name="connsiteX42" fmla="*/ 3610947 w 6158204"/>
              <a:gd name="connsiteY42" fmla="*/ 46653 h 2864498"/>
              <a:gd name="connsiteX43" fmla="*/ 3554963 w 6158204"/>
              <a:gd name="connsiteY43" fmla="*/ 27992 h 2864498"/>
              <a:gd name="connsiteX44" fmla="*/ 3405674 w 6158204"/>
              <a:gd name="connsiteY44" fmla="*/ 9331 h 2864498"/>
              <a:gd name="connsiteX45" fmla="*/ 3377682 w 6158204"/>
              <a:gd name="connsiteY45" fmla="*/ 0 h 2864498"/>
              <a:gd name="connsiteX46" fmla="*/ 3321698 w 6158204"/>
              <a:gd name="connsiteY46" fmla="*/ 9331 h 2864498"/>
              <a:gd name="connsiteX47" fmla="*/ 3237723 w 6158204"/>
              <a:gd name="connsiteY47" fmla="*/ 46653 h 2864498"/>
              <a:gd name="connsiteX48" fmla="*/ 3200400 w 6158204"/>
              <a:gd name="connsiteY48" fmla="*/ 83976 h 2864498"/>
              <a:gd name="connsiteX49" fmla="*/ 3172408 w 6158204"/>
              <a:gd name="connsiteY49" fmla="*/ 111968 h 2864498"/>
              <a:gd name="connsiteX50" fmla="*/ 3116425 w 6158204"/>
              <a:gd name="connsiteY50" fmla="*/ 130629 h 2864498"/>
              <a:gd name="connsiteX51" fmla="*/ 3088433 w 6158204"/>
              <a:gd name="connsiteY51" fmla="*/ 139959 h 2864498"/>
              <a:gd name="connsiteX52" fmla="*/ 3041780 w 6158204"/>
              <a:gd name="connsiteY52" fmla="*/ 149290 h 2864498"/>
              <a:gd name="connsiteX53" fmla="*/ 2985796 w 6158204"/>
              <a:gd name="connsiteY53" fmla="*/ 167951 h 2864498"/>
              <a:gd name="connsiteX54" fmla="*/ 2845837 w 6158204"/>
              <a:gd name="connsiteY54" fmla="*/ 158621 h 2864498"/>
              <a:gd name="connsiteX55" fmla="*/ 2817845 w 6158204"/>
              <a:gd name="connsiteY55" fmla="*/ 149290 h 2864498"/>
              <a:gd name="connsiteX56" fmla="*/ 2771192 w 6158204"/>
              <a:gd name="connsiteY56" fmla="*/ 111968 h 2864498"/>
              <a:gd name="connsiteX57" fmla="*/ 2724539 w 6158204"/>
              <a:gd name="connsiteY57" fmla="*/ 74645 h 2864498"/>
              <a:gd name="connsiteX58" fmla="*/ 2696547 w 6158204"/>
              <a:gd name="connsiteY58" fmla="*/ 65314 h 2864498"/>
              <a:gd name="connsiteX59" fmla="*/ 2668555 w 6158204"/>
              <a:gd name="connsiteY59" fmla="*/ 74645 h 2864498"/>
              <a:gd name="connsiteX60" fmla="*/ 2631233 w 6158204"/>
              <a:gd name="connsiteY60" fmla="*/ 130629 h 2864498"/>
              <a:gd name="connsiteX61" fmla="*/ 2593910 w 6158204"/>
              <a:gd name="connsiteY61" fmla="*/ 177282 h 2864498"/>
              <a:gd name="connsiteX62" fmla="*/ 2565919 w 6158204"/>
              <a:gd name="connsiteY62" fmla="*/ 233266 h 2864498"/>
              <a:gd name="connsiteX63" fmla="*/ 2547257 w 6158204"/>
              <a:gd name="connsiteY63" fmla="*/ 251927 h 2864498"/>
              <a:gd name="connsiteX64" fmla="*/ 2500604 w 6158204"/>
              <a:gd name="connsiteY64" fmla="*/ 298580 h 2864498"/>
              <a:gd name="connsiteX65" fmla="*/ 2491274 w 6158204"/>
              <a:gd name="connsiteY65" fmla="*/ 326572 h 2864498"/>
              <a:gd name="connsiteX66" fmla="*/ 2463282 w 6158204"/>
              <a:gd name="connsiteY66" fmla="*/ 335902 h 2864498"/>
              <a:gd name="connsiteX67" fmla="*/ 2435290 w 6158204"/>
              <a:gd name="connsiteY67" fmla="*/ 354563 h 2864498"/>
              <a:gd name="connsiteX68" fmla="*/ 2416629 w 6158204"/>
              <a:gd name="connsiteY68" fmla="*/ 373225 h 2864498"/>
              <a:gd name="connsiteX69" fmla="*/ 2388637 w 6158204"/>
              <a:gd name="connsiteY69" fmla="*/ 382555 h 2864498"/>
              <a:gd name="connsiteX70" fmla="*/ 2313992 w 6158204"/>
              <a:gd name="connsiteY70" fmla="*/ 419878 h 2864498"/>
              <a:gd name="connsiteX71" fmla="*/ 2286000 w 6158204"/>
              <a:gd name="connsiteY71" fmla="*/ 429208 h 2864498"/>
              <a:gd name="connsiteX72" fmla="*/ 2258008 w 6158204"/>
              <a:gd name="connsiteY72" fmla="*/ 438539 h 2864498"/>
              <a:gd name="connsiteX73" fmla="*/ 2211355 w 6158204"/>
              <a:gd name="connsiteY73" fmla="*/ 475861 h 2864498"/>
              <a:gd name="connsiteX74" fmla="*/ 2146041 w 6158204"/>
              <a:gd name="connsiteY74" fmla="*/ 550506 h 2864498"/>
              <a:gd name="connsiteX75" fmla="*/ 2127380 w 6158204"/>
              <a:gd name="connsiteY75" fmla="*/ 606490 h 2864498"/>
              <a:gd name="connsiteX76" fmla="*/ 2118049 w 6158204"/>
              <a:gd name="connsiteY76" fmla="*/ 634482 h 2864498"/>
              <a:gd name="connsiteX77" fmla="*/ 2108719 w 6158204"/>
              <a:gd name="connsiteY77" fmla="*/ 662474 h 2864498"/>
              <a:gd name="connsiteX78" fmla="*/ 2090057 w 6158204"/>
              <a:gd name="connsiteY78" fmla="*/ 681135 h 2864498"/>
              <a:gd name="connsiteX79" fmla="*/ 2062065 w 6158204"/>
              <a:gd name="connsiteY79" fmla="*/ 727788 h 2864498"/>
              <a:gd name="connsiteX80" fmla="*/ 2052735 w 6158204"/>
              <a:gd name="connsiteY80" fmla="*/ 755780 h 2864498"/>
              <a:gd name="connsiteX81" fmla="*/ 2034074 w 6158204"/>
              <a:gd name="connsiteY81" fmla="*/ 783772 h 2864498"/>
              <a:gd name="connsiteX82" fmla="*/ 2024743 w 6158204"/>
              <a:gd name="connsiteY82" fmla="*/ 811763 h 2864498"/>
              <a:gd name="connsiteX83" fmla="*/ 2006082 w 6158204"/>
              <a:gd name="connsiteY83" fmla="*/ 839755 h 2864498"/>
              <a:gd name="connsiteX84" fmla="*/ 1968759 w 6158204"/>
              <a:gd name="connsiteY84" fmla="*/ 914400 h 2864498"/>
              <a:gd name="connsiteX85" fmla="*/ 1931437 w 6158204"/>
              <a:gd name="connsiteY85" fmla="*/ 951723 h 2864498"/>
              <a:gd name="connsiteX86" fmla="*/ 1912776 w 6158204"/>
              <a:gd name="connsiteY86" fmla="*/ 979714 h 2864498"/>
              <a:gd name="connsiteX87" fmla="*/ 1884784 w 6158204"/>
              <a:gd name="connsiteY87" fmla="*/ 989045 h 2864498"/>
              <a:gd name="connsiteX88" fmla="*/ 1838131 w 6158204"/>
              <a:gd name="connsiteY88" fmla="*/ 1026368 h 2864498"/>
              <a:gd name="connsiteX89" fmla="*/ 1828800 w 6158204"/>
              <a:gd name="connsiteY89" fmla="*/ 1054359 h 2864498"/>
              <a:gd name="connsiteX90" fmla="*/ 1810139 w 6158204"/>
              <a:gd name="connsiteY90" fmla="*/ 1082351 h 2864498"/>
              <a:gd name="connsiteX91" fmla="*/ 1800808 w 6158204"/>
              <a:gd name="connsiteY91" fmla="*/ 1129004 h 2864498"/>
              <a:gd name="connsiteX92" fmla="*/ 1782147 w 6158204"/>
              <a:gd name="connsiteY92" fmla="*/ 1194319 h 2864498"/>
              <a:gd name="connsiteX93" fmla="*/ 1744825 w 6158204"/>
              <a:gd name="connsiteY93" fmla="*/ 1240972 h 2864498"/>
              <a:gd name="connsiteX94" fmla="*/ 1726163 w 6158204"/>
              <a:gd name="connsiteY94" fmla="*/ 1296955 h 2864498"/>
              <a:gd name="connsiteX95" fmla="*/ 1716833 w 6158204"/>
              <a:gd name="connsiteY95" fmla="*/ 1371600 h 2864498"/>
              <a:gd name="connsiteX96" fmla="*/ 1660849 w 6158204"/>
              <a:gd name="connsiteY96" fmla="*/ 1399592 h 2864498"/>
              <a:gd name="connsiteX97" fmla="*/ 1642188 w 6158204"/>
              <a:gd name="connsiteY97" fmla="*/ 1427584 h 2864498"/>
              <a:gd name="connsiteX98" fmla="*/ 1614196 w 6158204"/>
              <a:gd name="connsiteY98" fmla="*/ 1446245 h 2864498"/>
              <a:gd name="connsiteX99" fmla="*/ 1576874 w 6158204"/>
              <a:gd name="connsiteY99" fmla="*/ 1492898 h 2864498"/>
              <a:gd name="connsiteX100" fmla="*/ 1548882 w 6158204"/>
              <a:gd name="connsiteY100" fmla="*/ 1548882 h 2864498"/>
              <a:gd name="connsiteX101" fmla="*/ 1539551 w 6158204"/>
              <a:gd name="connsiteY101" fmla="*/ 1576874 h 2864498"/>
              <a:gd name="connsiteX102" fmla="*/ 1520890 w 6158204"/>
              <a:gd name="connsiteY102" fmla="*/ 1642188 h 2864498"/>
              <a:gd name="connsiteX103" fmla="*/ 1502229 w 6158204"/>
              <a:gd name="connsiteY103" fmla="*/ 1670180 h 2864498"/>
              <a:gd name="connsiteX104" fmla="*/ 1492898 w 6158204"/>
              <a:gd name="connsiteY104" fmla="*/ 1698172 h 2864498"/>
              <a:gd name="connsiteX105" fmla="*/ 1464906 w 6158204"/>
              <a:gd name="connsiteY105" fmla="*/ 1716833 h 2864498"/>
              <a:gd name="connsiteX106" fmla="*/ 1436914 w 6158204"/>
              <a:gd name="connsiteY106" fmla="*/ 1763486 h 2864498"/>
              <a:gd name="connsiteX107" fmla="*/ 1399592 w 6158204"/>
              <a:gd name="connsiteY107" fmla="*/ 1810139 h 2864498"/>
              <a:gd name="connsiteX108" fmla="*/ 1371600 w 6158204"/>
              <a:gd name="connsiteY108" fmla="*/ 1866123 h 2864498"/>
              <a:gd name="connsiteX109" fmla="*/ 1343608 w 6158204"/>
              <a:gd name="connsiteY109" fmla="*/ 1884784 h 2864498"/>
              <a:gd name="connsiteX110" fmla="*/ 1278294 w 6158204"/>
              <a:gd name="connsiteY110" fmla="*/ 1959429 h 2864498"/>
              <a:gd name="connsiteX111" fmla="*/ 1184988 w 6158204"/>
              <a:gd name="connsiteY111" fmla="*/ 2052735 h 2864498"/>
              <a:gd name="connsiteX112" fmla="*/ 1156996 w 6158204"/>
              <a:gd name="connsiteY112" fmla="*/ 2071396 h 2864498"/>
              <a:gd name="connsiteX113" fmla="*/ 1110343 w 6158204"/>
              <a:gd name="connsiteY113" fmla="*/ 2118049 h 2864498"/>
              <a:gd name="connsiteX114" fmla="*/ 1054359 w 6158204"/>
              <a:gd name="connsiteY114" fmla="*/ 2136710 h 2864498"/>
              <a:gd name="connsiteX115" fmla="*/ 1026368 w 6158204"/>
              <a:gd name="connsiteY115" fmla="*/ 2146041 h 2864498"/>
              <a:gd name="connsiteX116" fmla="*/ 970384 w 6158204"/>
              <a:gd name="connsiteY116" fmla="*/ 2174033 h 2864498"/>
              <a:gd name="connsiteX117" fmla="*/ 886408 w 6158204"/>
              <a:gd name="connsiteY117" fmla="*/ 2220686 h 2864498"/>
              <a:gd name="connsiteX118" fmla="*/ 858417 w 6158204"/>
              <a:gd name="connsiteY118" fmla="*/ 2239347 h 2864498"/>
              <a:gd name="connsiteX119" fmla="*/ 821094 w 6158204"/>
              <a:gd name="connsiteY119" fmla="*/ 2276670 h 2864498"/>
              <a:gd name="connsiteX120" fmla="*/ 793102 w 6158204"/>
              <a:gd name="connsiteY120" fmla="*/ 2295331 h 2864498"/>
              <a:gd name="connsiteX121" fmla="*/ 746449 w 6158204"/>
              <a:gd name="connsiteY121" fmla="*/ 2351314 h 2864498"/>
              <a:gd name="connsiteX122" fmla="*/ 718457 w 6158204"/>
              <a:gd name="connsiteY122" fmla="*/ 2360645 h 2864498"/>
              <a:gd name="connsiteX123" fmla="*/ 690465 w 6158204"/>
              <a:gd name="connsiteY123" fmla="*/ 2379306 h 2864498"/>
              <a:gd name="connsiteX124" fmla="*/ 671804 w 6158204"/>
              <a:gd name="connsiteY124" fmla="*/ 2397968 h 2864498"/>
              <a:gd name="connsiteX125" fmla="*/ 643812 w 6158204"/>
              <a:gd name="connsiteY125" fmla="*/ 2407298 h 2864498"/>
              <a:gd name="connsiteX126" fmla="*/ 606490 w 6158204"/>
              <a:gd name="connsiteY126" fmla="*/ 2463282 h 2864498"/>
              <a:gd name="connsiteX127" fmla="*/ 587829 w 6158204"/>
              <a:gd name="connsiteY127" fmla="*/ 2491274 h 2864498"/>
              <a:gd name="connsiteX128" fmla="*/ 503853 w 6158204"/>
              <a:gd name="connsiteY128" fmla="*/ 2537927 h 2864498"/>
              <a:gd name="connsiteX129" fmla="*/ 438539 w 6158204"/>
              <a:gd name="connsiteY129" fmla="*/ 2547257 h 2864498"/>
              <a:gd name="connsiteX130" fmla="*/ 401217 w 6158204"/>
              <a:gd name="connsiteY130" fmla="*/ 2593910 h 2864498"/>
              <a:gd name="connsiteX131" fmla="*/ 354563 w 6158204"/>
              <a:gd name="connsiteY131" fmla="*/ 2631233 h 2864498"/>
              <a:gd name="connsiteX132" fmla="*/ 326572 w 6158204"/>
              <a:gd name="connsiteY132" fmla="*/ 2659225 h 2864498"/>
              <a:gd name="connsiteX133" fmla="*/ 261257 w 6158204"/>
              <a:gd name="connsiteY133" fmla="*/ 2677886 h 2864498"/>
              <a:gd name="connsiteX134" fmla="*/ 205274 w 6158204"/>
              <a:gd name="connsiteY134" fmla="*/ 2696547 h 2864498"/>
              <a:gd name="connsiteX135" fmla="*/ 149290 w 6158204"/>
              <a:gd name="connsiteY135" fmla="*/ 2715208 h 2864498"/>
              <a:gd name="connsiteX136" fmla="*/ 121298 w 6158204"/>
              <a:gd name="connsiteY136" fmla="*/ 2724539 h 2864498"/>
              <a:gd name="connsiteX137" fmla="*/ 46653 w 6158204"/>
              <a:gd name="connsiteY137" fmla="*/ 2780523 h 2864498"/>
              <a:gd name="connsiteX138" fmla="*/ 9331 w 6158204"/>
              <a:gd name="connsiteY138" fmla="*/ 2855168 h 2864498"/>
              <a:gd name="connsiteX139" fmla="*/ 0 w 6158204"/>
              <a:gd name="connsiteY139" fmla="*/ 2864498 h 28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158204" h="2864498">
                <a:moveTo>
                  <a:pt x="5999584" y="9331"/>
                </a:moveTo>
                <a:cubicBezTo>
                  <a:pt x="6049347" y="71535"/>
                  <a:pt x="6063343" y="211494"/>
                  <a:pt x="6083559" y="261257"/>
                </a:cubicBezTo>
                <a:cubicBezTo>
                  <a:pt x="6103775" y="311020"/>
                  <a:pt x="6070222" y="231921"/>
                  <a:pt x="6120882" y="307910"/>
                </a:cubicBezTo>
                <a:lnTo>
                  <a:pt x="6148874" y="391886"/>
                </a:lnTo>
                <a:lnTo>
                  <a:pt x="6158204" y="419878"/>
                </a:lnTo>
                <a:cubicBezTo>
                  <a:pt x="6155094" y="429209"/>
                  <a:pt x="6156877" y="442153"/>
                  <a:pt x="6148874" y="447870"/>
                </a:cubicBezTo>
                <a:cubicBezTo>
                  <a:pt x="6121579" y="467367"/>
                  <a:pt x="6045513" y="473134"/>
                  <a:pt x="6018245" y="475861"/>
                </a:cubicBezTo>
                <a:cubicBezTo>
                  <a:pt x="5980979" y="479588"/>
                  <a:pt x="5943501" y="481056"/>
                  <a:pt x="5906278" y="485192"/>
                </a:cubicBezTo>
                <a:cubicBezTo>
                  <a:pt x="5745850" y="503018"/>
                  <a:pt x="6010977" y="488910"/>
                  <a:pt x="5719665" y="513184"/>
                </a:cubicBezTo>
                <a:lnTo>
                  <a:pt x="5607698" y="522514"/>
                </a:lnTo>
                <a:cubicBezTo>
                  <a:pt x="5598367" y="525624"/>
                  <a:pt x="5588503" y="527446"/>
                  <a:pt x="5579706" y="531845"/>
                </a:cubicBezTo>
                <a:cubicBezTo>
                  <a:pt x="5569676" y="536860"/>
                  <a:pt x="5562353" y="546960"/>
                  <a:pt x="5551714" y="550506"/>
                </a:cubicBezTo>
                <a:cubicBezTo>
                  <a:pt x="5533766" y="556489"/>
                  <a:pt x="5514199" y="555733"/>
                  <a:pt x="5495731" y="559837"/>
                </a:cubicBezTo>
                <a:cubicBezTo>
                  <a:pt x="5457814" y="568263"/>
                  <a:pt x="5471911" y="572269"/>
                  <a:pt x="5430417" y="587829"/>
                </a:cubicBezTo>
                <a:cubicBezTo>
                  <a:pt x="5418410" y="592332"/>
                  <a:pt x="5405424" y="593636"/>
                  <a:pt x="5393094" y="597159"/>
                </a:cubicBezTo>
                <a:cubicBezTo>
                  <a:pt x="5383637" y="599861"/>
                  <a:pt x="5374433" y="603380"/>
                  <a:pt x="5365102" y="606490"/>
                </a:cubicBezTo>
                <a:cubicBezTo>
                  <a:pt x="5340220" y="603380"/>
                  <a:pt x="5315103" y="601780"/>
                  <a:pt x="5290457" y="597159"/>
                </a:cubicBezTo>
                <a:cubicBezTo>
                  <a:pt x="5265249" y="592432"/>
                  <a:pt x="5215812" y="578498"/>
                  <a:pt x="5215812" y="578498"/>
                </a:cubicBezTo>
                <a:cubicBezTo>
                  <a:pt x="5206482" y="572278"/>
                  <a:pt x="5196577" y="566842"/>
                  <a:pt x="5187821" y="559837"/>
                </a:cubicBezTo>
                <a:cubicBezTo>
                  <a:pt x="5180952" y="554342"/>
                  <a:pt x="5176702" y="545702"/>
                  <a:pt x="5169159" y="541176"/>
                </a:cubicBezTo>
                <a:cubicBezTo>
                  <a:pt x="5160725" y="536116"/>
                  <a:pt x="5150498" y="534955"/>
                  <a:pt x="5141168" y="531845"/>
                </a:cubicBezTo>
                <a:cubicBezTo>
                  <a:pt x="5116849" y="507526"/>
                  <a:pt x="5097382" y="481961"/>
                  <a:pt x="5066523" y="466531"/>
                </a:cubicBezTo>
                <a:cubicBezTo>
                  <a:pt x="4989258" y="427898"/>
                  <a:pt x="5090764" y="492022"/>
                  <a:pt x="5010539" y="438539"/>
                </a:cubicBezTo>
                <a:cubicBezTo>
                  <a:pt x="4927836" y="466106"/>
                  <a:pt x="4974105" y="459372"/>
                  <a:pt x="4870580" y="447870"/>
                </a:cubicBezTo>
                <a:cubicBezTo>
                  <a:pt x="4851919" y="441649"/>
                  <a:pt x="4830963" y="440119"/>
                  <a:pt x="4814596" y="429208"/>
                </a:cubicBezTo>
                <a:cubicBezTo>
                  <a:pt x="4787767" y="411322"/>
                  <a:pt x="4766494" y="393594"/>
                  <a:pt x="4730621" y="391886"/>
                </a:cubicBezTo>
                <a:lnTo>
                  <a:pt x="4534678" y="382555"/>
                </a:lnTo>
                <a:cubicBezTo>
                  <a:pt x="4516017" y="376335"/>
                  <a:pt x="4497777" y="368665"/>
                  <a:pt x="4478694" y="363894"/>
                </a:cubicBezTo>
                <a:cubicBezTo>
                  <a:pt x="4453812" y="357674"/>
                  <a:pt x="4428380" y="353343"/>
                  <a:pt x="4404049" y="345233"/>
                </a:cubicBezTo>
                <a:lnTo>
                  <a:pt x="4264090" y="298580"/>
                </a:lnTo>
                <a:cubicBezTo>
                  <a:pt x="4162013" y="264555"/>
                  <a:pt x="4316621" y="318816"/>
                  <a:pt x="4208106" y="270588"/>
                </a:cubicBezTo>
                <a:cubicBezTo>
                  <a:pt x="4190131" y="262599"/>
                  <a:pt x="4152123" y="251927"/>
                  <a:pt x="4152123" y="251927"/>
                </a:cubicBezTo>
                <a:cubicBezTo>
                  <a:pt x="4119551" y="219357"/>
                  <a:pt x="4141807" y="236048"/>
                  <a:pt x="4077478" y="214604"/>
                </a:cubicBezTo>
                <a:lnTo>
                  <a:pt x="4077478" y="214604"/>
                </a:lnTo>
                <a:cubicBezTo>
                  <a:pt x="4041302" y="190487"/>
                  <a:pt x="4060125" y="199489"/>
                  <a:pt x="4021494" y="186612"/>
                </a:cubicBezTo>
                <a:cubicBezTo>
                  <a:pt x="4015274" y="177282"/>
                  <a:pt x="4011589" y="165626"/>
                  <a:pt x="4002833" y="158621"/>
                </a:cubicBezTo>
                <a:cubicBezTo>
                  <a:pt x="3993070" y="150811"/>
                  <a:pt x="3930833" y="140680"/>
                  <a:pt x="3928188" y="139959"/>
                </a:cubicBezTo>
                <a:cubicBezTo>
                  <a:pt x="3909210" y="134783"/>
                  <a:pt x="3890865" y="127518"/>
                  <a:pt x="3872204" y="121298"/>
                </a:cubicBezTo>
                <a:lnTo>
                  <a:pt x="3844212" y="111968"/>
                </a:lnTo>
                <a:lnTo>
                  <a:pt x="3816221" y="102637"/>
                </a:lnTo>
                <a:cubicBezTo>
                  <a:pt x="3810000" y="96417"/>
                  <a:pt x="3805427" y="87910"/>
                  <a:pt x="3797559" y="83976"/>
                </a:cubicBezTo>
                <a:cubicBezTo>
                  <a:pt x="3779965" y="75179"/>
                  <a:pt x="3760237" y="71534"/>
                  <a:pt x="3741576" y="65314"/>
                </a:cubicBezTo>
                <a:cubicBezTo>
                  <a:pt x="3681000" y="45122"/>
                  <a:pt x="3723355" y="56872"/>
                  <a:pt x="3610947" y="46653"/>
                </a:cubicBezTo>
                <a:cubicBezTo>
                  <a:pt x="3592286" y="40433"/>
                  <a:pt x="3574436" y="30774"/>
                  <a:pt x="3554963" y="27992"/>
                </a:cubicBezTo>
                <a:cubicBezTo>
                  <a:pt x="3461768" y="14678"/>
                  <a:pt x="3511507" y="21090"/>
                  <a:pt x="3405674" y="9331"/>
                </a:cubicBezTo>
                <a:cubicBezTo>
                  <a:pt x="3396343" y="6221"/>
                  <a:pt x="3387517" y="0"/>
                  <a:pt x="3377682" y="0"/>
                </a:cubicBezTo>
                <a:cubicBezTo>
                  <a:pt x="3358763" y="0"/>
                  <a:pt x="3340052" y="4743"/>
                  <a:pt x="3321698" y="9331"/>
                </a:cubicBezTo>
                <a:cubicBezTo>
                  <a:pt x="3288630" y="17598"/>
                  <a:pt x="3262953" y="25027"/>
                  <a:pt x="3237723" y="46653"/>
                </a:cubicBezTo>
                <a:cubicBezTo>
                  <a:pt x="3224365" y="58103"/>
                  <a:pt x="3212841" y="71535"/>
                  <a:pt x="3200400" y="83976"/>
                </a:cubicBezTo>
                <a:cubicBezTo>
                  <a:pt x="3191069" y="93307"/>
                  <a:pt x="3184926" y="107795"/>
                  <a:pt x="3172408" y="111968"/>
                </a:cubicBezTo>
                <a:lnTo>
                  <a:pt x="3116425" y="130629"/>
                </a:lnTo>
                <a:cubicBezTo>
                  <a:pt x="3107094" y="133739"/>
                  <a:pt x="3098077" y="138030"/>
                  <a:pt x="3088433" y="139959"/>
                </a:cubicBezTo>
                <a:cubicBezTo>
                  <a:pt x="3072882" y="143069"/>
                  <a:pt x="3057080" y="145117"/>
                  <a:pt x="3041780" y="149290"/>
                </a:cubicBezTo>
                <a:cubicBezTo>
                  <a:pt x="3022802" y="154466"/>
                  <a:pt x="2985796" y="167951"/>
                  <a:pt x="2985796" y="167951"/>
                </a:cubicBezTo>
                <a:cubicBezTo>
                  <a:pt x="2939143" y="164841"/>
                  <a:pt x="2892308" y="163784"/>
                  <a:pt x="2845837" y="158621"/>
                </a:cubicBezTo>
                <a:cubicBezTo>
                  <a:pt x="2836062" y="157535"/>
                  <a:pt x="2825525" y="155434"/>
                  <a:pt x="2817845" y="149290"/>
                </a:cubicBezTo>
                <a:cubicBezTo>
                  <a:pt x="2757556" y="101058"/>
                  <a:pt x="2841548" y="135418"/>
                  <a:pt x="2771192" y="111968"/>
                </a:cubicBezTo>
                <a:cubicBezTo>
                  <a:pt x="2753834" y="94609"/>
                  <a:pt x="2748082" y="86417"/>
                  <a:pt x="2724539" y="74645"/>
                </a:cubicBezTo>
                <a:cubicBezTo>
                  <a:pt x="2715742" y="70246"/>
                  <a:pt x="2705878" y="68424"/>
                  <a:pt x="2696547" y="65314"/>
                </a:cubicBezTo>
                <a:cubicBezTo>
                  <a:pt x="2687216" y="68424"/>
                  <a:pt x="2675510" y="67690"/>
                  <a:pt x="2668555" y="74645"/>
                </a:cubicBezTo>
                <a:cubicBezTo>
                  <a:pt x="2652696" y="90504"/>
                  <a:pt x="2643674" y="111968"/>
                  <a:pt x="2631233" y="130629"/>
                </a:cubicBezTo>
                <a:cubicBezTo>
                  <a:pt x="2607692" y="165941"/>
                  <a:pt x="2620502" y="150692"/>
                  <a:pt x="2593910" y="177282"/>
                </a:cubicBezTo>
                <a:cubicBezTo>
                  <a:pt x="2584056" y="206847"/>
                  <a:pt x="2586590" y="207427"/>
                  <a:pt x="2565919" y="233266"/>
                </a:cubicBezTo>
                <a:cubicBezTo>
                  <a:pt x="2560423" y="240135"/>
                  <a:pt x="2552753" y="245058"/>
                  <a:pt x="2547257" y="251927"/>
                </a:cubicBezTo>
                <a:cubicBezTo>
                  <a:pt x="2511710" y="296360"/>
                  <a:pt x="2548592" y="266588"/>
                  <a:pt x="2500604" y="298580"/>
                </a:cubicBezTo>
                <a:cubicBezTo>
                  <a:pt x="2497494" y="307911"/>
                  <a:pt x="2498229" y="319617"/>
                  <a:pt x="2491274" y="326572"/>
                </a:cubicBezTo>
                <a:cubicBezTo>
                  <a:pt x="2484319" y="333527"/>
                  <a:pt x="2472079" y="331504"/>
                  <a:pt x="2463282" y="335902"/>
                </a:cubicBezTo>
                <a:cubicBezTo>
                  <a:pt x="2453252" y="340917"/>
                  <a:pt x="2444047" y="347558"/>
                  <a:pt x="2435290" y="354563"/>
                </a:cubicBezTo>
                <a:cubicBezTo>
                  <a:pt x="2428421" y="360059"/>
                  <a:pt x="2424172" y="368699"/>
                  <a:pt x="2416629" y="373225"/>
                </a:cubicBezTo>
                <a:cubicBezTo>
                  <a:pt x="2408195" y="378285"/>
                  <a:pt x="2397968" y="379445"/>
                  <a:pt x="2388637" y="382555"/>
                </a:cubicBezTo>
                <a:cubicBezTo>
                  <a:pt x="2356067" y="415126"/>
                  <a:pt x="2378321" y="398436"/>
                  <a:pt x="2313992" y="419878"/>
                </a:cubicBezTo>
                <a:lnTo>
                  <a:pt x="2286000" y="429208"/>
                </a:lnTo>
                <a:lnTo>
                  <a:pt x="2258008" y="438539"/>
                </a:lnTo>
                <a:cubicBezTo>
                  <a:pt x="2209422" y="511419"/>
                  <a:pt x="2271447" y="430793"/>
                  <a:pt x="2211355" y="475861"/>
                </a:cubicBezTo>
                <a:cubicBezTo>
                  <a:pt x="2196130" y="487280"/>
                  <a:pt x="2156833" y="526224"/>
                  <a:pt x="2146041" y="550506"/>
                </a:cubicBezTo>
                <a:cubicBezTo>
                  <a:pt x="2138052" y="568481"/>
                  <a:pt x="2133600" y="587829"/>
                  <a:pt x="2127380" y="606490"/>
                </a:cubicBezTo>
                <a:lnTo>
                  <a:pt x="2118049" y="634482"/>
                </a:lnTo>
                <a:cubicBezTo>
                  <a:pt x="2114939" y="643813"/>
                  <a:pt x="2115674" y="655520"/>
                  <a:pt x="2108719" y="662474"/>
                </a:cubicBezTo>
                <a:lnTo>
                  <a:pt x="2090057" y="681135"/>
                </a:lnTo>
                <a:cubicBezTo>
                  <a:pt x="2063627" y="760431"/>
                  <a:pt x="2100489" y="663749"/>
                  <a:pt x="2062065" y="727788"/>
                </a:cubicBezTo>
                <a:cubicBezTo>
                  <a:pt x="2057005" y="736222"/>
                  <a:pt x="2057133" y="746983"/>
                  <a:pt x="2052735" y="755780"/>
                </a:cubicBezTo>
                <a:cubicBezTo>
                  <a:pt x="2047720" y="765810"/>
                  <a:pt x="2039089" y="773742"/>
                  <a:pt x="2034074" y="783772"/>
                </a:cubicBezTo>
                <a:cubicBezTo>
                  <a:pt x="2029676" y="792569"/>
                  <a:pt x="2029141" y="802966"/>
                  <a:pt x="2024743" y="811763"/>
                </a:cubicBezTo>
                <a:cubicBezTo>
                  <a:pt x="2019728" y="821793"/>
                  <a:pt x="2010636" y="829507"/>
                  <a:pt x="2006082" y="839755"/>
                </a:cubicBezTo>
                <a:cubicBezTo>
                  <a:pt x="1971774" y="916949"/>
                  <a:pt x="2007084" y="876077"/>
                  <a:pt x="1968759" y="914400"/>
                </a:cubicBezTo>
                <a:cubicBezTo>
                  <a:pt x="1948403" y="975471"/>
                  <a:pt x="1976675" y="915533"/>
                  <a:pt x="1931437" y="951723"/>
                </a:cubicBezTo>
                <a:cubicBezTo>
                  <a:pt x="1922681" y="958728"/>
                  <a:pt x="1921532" y="972709"/>
                  <a:pt x="1912776" y="979714"/>
                </a:cubicBezTo>
                <a:cubicBezTo>
                  <a:pt x="1905096" y="985858"/>
                  <a:pt x="1893581" y="984646"/>
                  <a:pt x="1884784" y="989045"/>
                </a:cubicBezTo>
                <a:cubicBezTo>
                  <a:pt x="1861241" y="1000817"/>
                  <a:pt x="1855489" y="1009009"/>
                  <a:pt x="1838131" y="1026368"/>
                </a:cubicBezTo>
                <a:cubicBezTo>
                  <a:pt x="1835021" y="1035698"/>
                  <a:pt x="1833198" y="1045562"/>
                  <a:pt x="1828800" y="1054359"/>
                </a:cubicBezTo>
                <a:cubicBezTo>
                  <a:pt x="1823785" y="1064389"/>
                  <a:pt x="1814077" y="1071851"/>
                  <a:pt x="1810139" y="1082351"/>
                </a:cubicBezTo>
                <a:cubicBezTo>
                  <a:pt x="1804571" y="1097200"/>
                  <a:pt x="1804248" y="1113523"/>
                  <a:pt x="1800808" y="1129004"/>
                </a:cubicBezTo>
                <a:cubicBezTo>
                  <a:pt x="1798415" y="1139772"/>
                  <a:pt x="1788383" y="1181846"/>
                  <a:pt x="1782147" y="1194319"/>
                </a:cubicBezTo>
                <a:cubicBezTo>
                  <a:pt x="1770377" y="1217858"/>
                  <a:pt x="1762181" y="1223615"/>
                  <a:pt x="1744825" y="1240972"/>
                </a:cubicBezTo>
                <a:cubicBezTo>
                  <a:pt x="1738604" y="1259633"/>
                  <a:pt x="1728603" y="1277436"/>
                  <a:pt x="1726163" y="1296955"/>
                </a:cubicBezTo>
                <a:cubicBezTo>
                  <a:pt x="1723053" y="1321837"/>
                  <a:pt x="1726146" y="1348318"/>
                  <a:pt x="1716833" y="1371600"/>
                </a:cubicBezTo>
                <a:cubicBezTo>
                  <a:pt x="1711268" y="1385513"/>
                  <a:pt x="1672632" y="1395664"/>
                  <a:pt x="1660849" y="1399592"/>
                </a:cubicBezTo>
                <a:cubicBezTo>
                  <a:pt x="1654629" y="1408923"/>
                  <a:pt x="1650117" y="1419655"/>
                  <a:pt x="1642188" y="1427584"/>
                </a:cubicBezTo>
                <a:cubicBezTo>
                  <a:pt x="1634259" y="1435513"/>
                  <a:pt x="1621201" y="1437488"/>
                  <a:pt x="1614196" y="1446245"/>
                </a:cubicBezTo>
                <a:cubicBezTo>
                  <a:pt x="1562687" y="1510630"/>
                  <a:pt x="1657094" y="1439417"/>
                  <a:pt x="1576874" y="1492898"/>
                </a:cubicBezTo>
                <a:cubicBezTo>
                  <a:pt x="1553420" y="1563257"/>
                  <a:pt x="1585058" y="1476531"/>
                  <a:pt x="1548882" y="1548882"/>
                </a:cubicBezTo>
                <a:cubicBezTo>
                  <a:pt x="1544483" y="1557679"/>
                  <a:pt x="1542253" y="1567417"/>
                  <a:pt x="1539551" y="1576874"/>
                </a:cubicBezTo>
                <a:cubicBezTo>
                  <a:pt x="1535563" y="1590832"/>
                  <a:pt x="1528349" y="1627269"/>
                  <a:pt x="1520890" y="1642188"/>
                </a:cubicBezTo>
                <a:cubicBezTo>
                  <a:pt x="1515875" y="1652218"/>
                  <a:pt x="1507244" y="1660150"/>
                  <a:pt x="1502229" y="1670180"/>
                </a:cubicBezTo>
                <a:cubicBezTo>
                  <a:pt x="1497830" y="1678977"/>
                  <a:pt x="1499042" y="1690492"/>
                  <a:pt x="1492898" y="1698172"/>
                </a:cubicBezTo>
                <a:cubicBezTo>
                  <a:pt x="1485893" y="1706929"/>
                  <a:pt x="1474237" y="1710613"/>
                  <a:pt x="1464906" y="1716833"/>
                </a:cubicBezTo>
                <a:cubicBezTo>
                  <a:pt x="1438476" y="1796129"/>
                  <a:pt x="1475338" y="1699447"/>
                  <a:pt x="1436914" y="1763486"/>
                </a:cubicBezTo>
                <a:cubicBezTo>
                  <a:pt x="1406867" y="1813564"/>
                  <a:pt x="1455345" y="1772971"/>
                  <a:pt x="1399592" y="1810139"/>
                </a:cubicBezTo>
                <a:cubicBezTo>
                  <a:pt x="1392003" y="1832904"/>
                  <a:pt x="1389687" y="1848036"/>
                  <a:pt x="1371600" y="1866123"/>
                </a:cubicBezTo>
                <a:cubicBezTo>
                  <a:pt x="1363671" y="1874052"/>
                  <a:pt x="1352939" y="1878564"/>
                  <a:pt x="1343608" y="1884784"/>
                </a:cubicBezTo>
                <a:cubicBezTo>
                  <a:pt x="1300066" y="1950099"/>
                  <a:pt x="1324947" y="1928327"/>
                  <a:pt x="1278294" y="1959429"/>
                </a:cubicBezTo>
                <a:cubicBezTo>
                  <a:pt x="1228532" y="2034073"/>
                  <a:pt x="1259632" y="2002972"/>
                  <a:pt x="1184988" y="2052735"/>
                </a:cubicBezTo>
                <a:lnTo>
                  <a:pt x="1156996" y="2071396"/>
                </a:lnTo>
                <a:cubicBezTo>
                  <a:pt x="1139972" y="2096933"/>
                  <a:pt x="1139809" y="2104953"/>
                  <a:pt x="1110343" y="2118049"/>
                </a:cubicBezTo>
                <a:cubicBezTo>
                  <a:pt x="1092368" y="2126038"/>
                  <a:pt x="1073020" y="2130489"/>
                  <a:pt x="1054359" y="2136710"/>
                </a:cubicBezTo>
                <a:cubicBezTo>
                  <a:pt x="1045029" y="2139820"/>
                  <a:pt x="1034551" y="2140586"/>
                  <a:pt x="1026368" y="2146041"/>
                </a:cubicBezTo>
                <a:cubicBezTo>
                  <a:pt x="990192" y="2170158"/>
                  <a:pt x="1009015" y="2161156"/>
                  <a:pt x="970384" y="2174033"/>
                </a:cubicBezTo>
                <a:cubicBezTo>
                  <a:pt x="882526" y="2261891"/>
                  <a:pt x="1023419" y="2129344"/>
                  <a:pt x="886408" y="2220686"/>
                </a:cubicBezTo>
                <a:cubicBezTo>
                  <a:pt x="877078" y="2226906"/>
                  <a:pt x="866931" y="2232049"/>
                  <a:pt x="858417" y="2239347"/>
                </a:cubicBezTo>
                <a:cubicBezTo>
                  <a:pt x="845059" y="2250797"/>
                  <a:pt x="835733" y="2266911"/>
                  <a:pt x="821094" y="2276670"/>
                </a:cubicBezTo>
                <a:lnTo>
                  <a:pt x="793102" y="2295331"/>
                </a:lnTo>
                <a:cubicBezTo>
                  <a:pt x="779331" y="2315987"/>
                  <a:pt x="768004" y="2336944"/>
                  <a:pt x="746449" y="2351314"/>
                </a:cubicBezTo>
                <a:cubicBezTo>
                  <a:pt x="738265" y="2356770"/>
                  <a:pt x="727254" y="2356246"/>
                  <a:pt x="718457" y="2360645"/>
                </a:cubicBezTo>
                <a:cubicBezTo>
                  <a:pt x="708427" y="2365660"/>
                  <a:pt x="699222" y="2372301"/>
                  <a:pt x="690465" y="2379306"/>
                </a:cubicBezTo>
                <a:cubicBezTo>
                  <a:pt x="683596" y="2384802"/>
                  <a:pt x="679347" y="2393442"/>
                  <a:pt x="671804" y="2397968"/>
                </a:cubicBezTo>
                <a:cubicBezTo>
                  <a:pt x="663370" y="2403028"/>
                  <a:pt x="653143" y="2404188"/>
                  <a:pt x="643812" y="2407298"/>
                </a:cubicBezTo>
                <a:lnTo>
                  <a:pt x="606490" y="2463282"/>
                </a:lnTo>
                <a:cubicBezTo>
                  <a:pt x="600270" y="2472613"/>
                  <a:pt x="597160" y="2485054"/>
                  <a:pt x="587829" y="2491274"/>
                </a:cubicBezTo>
                <a:cubicBezTo>
                  <a:pt x="555765" y="2512649"/>
                  <a:pt x="539043" y="2530889"/>
                  <a:pt x="503853" y="2537927"/>
                </a:cubicBezTo>
                <a:cubicBezTo>
                  <a:pt x="482288" y="2542240"/>
                  <a:pt x="460310" y="2544147"/>
                  <a:pt x="438539" y="2547257"/>
                </a:cubicBezTo>
                <a:cubicBezTo>
                  <a:pt x="393476" y="2592322"/>
                  <a:pt x="448305" y="2535051"/>
                  <a:pt x="401217" y="2593910"/>
                </a:cubicBezTo>
                <a:cubicBezTo>
                  <a:pt x="379497" y="2621059"/>
                  <a:pt x="383665" y="2606981"/>
                  <a:pt x="354563" y="2631233"/>
                </a:cubicBezTo>
                <a:cubicBezTo>
                  <a:pt x="344426" y="2639680"/>
                  <a:pt x="337551" y="2651906"/>
                  <a:pt x="326572" y="2659225"/>
                </a:cubicBezTo>
                <a:cubicBezTo>
                  <a:pt x="318023" y="2664924"/>
                  <a:pt x="266908" y="2676191"/>
                  <a:pt x="261257" y="2677886"/>
                </a:cubicBezTo>
                <a:cubicBezTo>
                  <a:pt x="242416" y="2683538"/>
                  <a:pt x="223935" y="2690327"/>
                  <a:pt x="205274" y="2696547"/>
                </a:cubicBezTo>
                <a:lnTo>
                  <a:pt x="149290" y="2715208"/>
                </a:lnTo>
                <a:cubicBezTo>
                  <a:pt x="139959" y="2718318"/>
                  <a:pt x="129482" y="2719083"/>
                  <a:pt x="121298" y="2724539"/>
                </a:cubicBezTo>
                <a:cubicBezTo>
                  <a:pt x="57994" y="2766741"/>
                  <a:pt x="81173" y="2746002"/>
                  <a:pt x="46653" y="2780523"/>
                </a:cubicBezTo>
                <a:cubicBezTo>
                  <a:pt x="25212" y="2844846"/>
                  <a:pt x="41900" y="2822599"/>
                  <a:pt x="9331" y="2855168"/>
                </a:cubicBezTo>
                <a:lnTo>
                  <a:pt x="0" y="2864498"/>
                </a:ln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B97E8E-6F98-4896-AA19-785B38E6A579}"/>
              </a:ext>
            </a:extLst>
          </p:cNvPr>
          <p:cNvSpPr/>
          <p:nvPr/>
        </p:nvSpPr>
        <p:spPr>
          <a:xfrm>
            <a:off x="3247053" y="3918857"/>
            <a:ext cx="438539" cy="1427584"/>
          </a:xfrm>
          <a:custGeom>
            <a:avLst/>
            <a:gdLst>
              <a:gd name="connsiteX0" fmla="*/ 438539 w 438539"/>
              <a:gd name="connsiteY0" fmla="*/ 0 h 1427584"/>
              <a:gd name="connsiteX1" fmla="*/ 429208 w 438539"/>
              <a:gd name="connsiteY1" fmla="*/ 74645 h 1427584"/>
              <a:gd name="connsiteX2" fmla="*/ 401216 w 438539"/>
              <a:gd name="connsiteY2" fmla="*/ 83976 h 1427584"/>
              <a:gd name="connsiteX3" fmla="*/ 382555 w 438539"/>
              <a:gd name="connsiteY3" fmla="*/ 111967 h 1427584"/>
              <a:gd name="connsiteX4" fmla="*/ 363894 w 438539"/>
              <a:gd name="connsiteY4" fmla="*/ 130629 h 1427584"/>
              <a:gd name="connsiteX5" fmla="*/ 373225 w 438539"/>
              <a:gd name="connsiteY5" fmla="*/ 205274 h 1427584"/>
              <a:gd name="connsiteX6" fmla="*/ 382555 w 438539"/>
              <a:gd name="connsiteY6" fmla="*/ 242596 h 1427584"/>
              <a:gd name="connsiteX7" fmla="*/ 391886 w 438539"/>
              <a:gd name="connsiteY7" fmla="*/ 298580 h 1427584"/>
              <a:gd name="connsiteX8" fmla="*/ 382555 w 438539"/>
              <a:gd name="connsiteY8" fmla="*/ 419878 h 1427584"/>
              <a:gd name="connsiteX9" fmla="*/ 354563 w 438539"/>
              <a:gd name="connsiteY9" fmla="*/ 513184 h 1427584"/>
              <a:gd name="connsiteX10" fmla="*/ 326571 w 438539"/>
              <a:gd name="connsiteY10" fmla="*/ 559837 h 1427584"/>
              <a:gd name="connsiteX11" fmla="*/ 298580 w 438539"/>
              <a:gd name="connsiteY11" fmla="*/ 615821 h 1427584"/>
              <a:gd name="connsiteX12" fmla="*/ 270588 w 438539"/>
              <a:gd name="connsiteY12" fmla="*/ 662474 h 1427584"/>
              <a:gd name="connsiteX13" fmla="*/ 261257 w 438539"/>
              <a:gd name="connsiteY13" fmla="*/ 690465 h 1427584"/>
              <a:gd name="connsiteX14" fmla="*/ 242596 w 438539"/>
              <a:gd name="connsiteY14" fmla="*/ 709127 h 1427584"/>
              <a:gd name="connsiteX15" fmla="*/ 233265 w 438539"/>
              <a:gd name="connsiteY15" fmla="*/ 821094 h 1427584"/>
              <a:gd name="connsiteX16" fmla="*/ 205274 w 438539"/>
              <a:gd name="connsiteY16" fmla="*/ 839755 h 1427584"/>
              <a:gd name="connsiteX17" fmla="*/ 186612 w 438539"/>
              <a:gd name="connsiteY17" fmla="*/ 858416 h 1427584"/>
              <a:gd name="connsiteX18" fmla="*/ 130629 w 438539"/>
              <a:gd name="connsiteY18" fmla="*/ 886408 h 1427584"/>
              <a:gd name="connsiteX19" fmla="*/ 83976 w 438539"/>
              <a:gd name="connsiteY19" fmla="*/ 923731 h 1427584"/>
              <a:gd name="connsiteX20" fmla="*/ 65314 w 438539"/>
              <a:gd name="connsiteY20" fmla="*/ 1073021 h 1427584"/>
              <a:gd name="connsiteX21" fmla="*/ 46653 w 438539"/>
              <a:gd name="connsiteY21" fmla="*/ 1203649 h 1427584"/>
              <a:gd name="connsiteX22" fmla="*/ 18661 w 438539"/>
              <a:gd name="connsiteY22" fmla="*/ 1390261 h 1427584"/>
              <a:gd name="connsiteX23" fmla="*/ 0 w 438539"/>
              <a:gd name="connsiteY23" fmla="*/ 1427584 h 14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8539" h="1427584">
                <a:moveTo>
                  <a:pt x="438539" y="0"/>
                </a:moveTo>
                <a:cubicBezTo>
                  <a:pt x="435429" y="24882"/>
                  <a:pt x="439392" y="51731"/>
                  <a:pt x="429208" y="74645"/>
                </a:cubicBezTo>
                <a:cubicBezTo>
                  <a:pt x="425213" y="83633"/>
                  <a:pt x="408896" y="77832"/>
                  <a:pt x="401216" y="83976"/>
                </a:cubicBezTo>
                <a:cubicBezTo>
                  <a:pt x="392460" y="90981"/>
                  <a:pt x="389560" y="103211"/>
                  <a:pt x="382555" y="111967"/>
                </a:cubicBezTo>
                <a:cubicBezTo>
                  <a:pt x="377060" y="118836"/>
                  <a:pt x="370114" y="124408"/>
                  <a:pt x="363894" y="130629"/>
                </a:cubicBezTo>
                <a:cubicBezTo>
                  <a:pt x="367004" y="155511"/>
                  <a:pt x="369103" y="180540"/>
                  <a:pt x="373225" y="205274"/>
                </a:cubicBezTo>
                <a:cubicBezTo>
                  <a:pt x="375333" y="217923"/>
                  <a:pt x="380040" y="230022"/>
                  <a:pt x="382555" y="242596"/>
                </a:cubicBezTo>
                <a:cubicBezTo>
                  <a:pt x="386265" y="261147"/>
                  <a:pt x="388776" y="279919"/>
                  <a:pt x="391886" y="298580"/>
                </a:cubicBezTo>
                <a:cubicBezTo>
                  <a:pt x="388776" y="339013"/>
                  <a:pt x="387293" y="379604"/>
                  <a:pt x="382555" y="419878"/>
                </a:cubicBezTo>
                <a:cubicBezTo>
                  <a:pt x="379990" y="441677"/>
                  <a:pt x="359584" y="498120"/>
                  <a:pt x="354563" y="513184"/>
                </a:cubicBezTo>
                <a:cubicBezTo>
                  <a:pt x="342450" y="549523"/>
                  <a:pt x="352189" y="534220"/>
                  <a:pt x="326571" y="559837"/>
                </a:cubicBezTo>
                <a:cubicBezTo>
                  <a:pt x="303123" y="630185"/>
                  <a:pt x="334750" y="543482"/>
                  <a:pt x="298580" y="615821"/>
                </a:cubicBezTo>
                <a:cubicBezTo>
                  <a:pt x="274355" y="664270"/>
                  <a:pt x="307037" y="626023"/>
                  <a:pt x="270588" y="662474"/>
                </a:cubicBezTo>
                <a:cubicBezTo>
                  <a:pt x="267478" y="671804"/>
                  <a:pt x="266317" y="682031"/>
                  <a:pt x="261257" y="690465"/>
                </a:cubicBezTo>
                <a:cubicBezTo>
                  <a:pt x="256731" y="698008"/>
                  <a:pt x="244439" y="700525"/>
                  <a:pt x="242596" y="709127"/>
                </a:cubicBezTo>
                <a:cubicBezTo>
                  <a:pt x="234749" y="745747"/>
                  <a:pt x="243554" y="785083"/>
                  <a:pt x="233265" y="821094"/>
                </a:cubicBezTo>
                <a:cubicBezTo>
                  <a:pt x="230184" y="831876"/>
                  <a:pt x="214030" y="832750"/>
                  <a:pt x="205274" y="839755"/>
                </a:cubicBezTo>
                <a:cubicBezTo>
                  <a:pt x="198405" y="845250"/>
                  <a:pt x="194155" y="853890"/>
                  <a:pt x="186612" y="858416"/>
                </a:cubicBezTo>
                <a:cubicBezTo>
                  <a:pt x="117634" y="899802"/>
                  <a:pt x="201404" y="829787"/>
                  <a:pt x="130629" y="886408"/>
                </a:cubicBezTo>
                <a:cubicBezTo>
                  <a:pt x="64154" y="939589"/>
                  <a:pt x="170126" y="866297"/>
                  <a:pt x="83976" y="923731"/>
                </a:cubicBezTo>
                <a:cubicBezTo>
                  <a:pt x="64358" y="1021816"/>
                  <a:pt x="83769" y="916150"/>
                  <a:pt x="65314" y="1073021"/>
                </a:cubicBezTo>
                <a:cubicBezTo>
                  <a:pt x="48985" y="1211817"/>
                  <a:pt x="62143" y="1033251"/>
                  <a:pt x="46653" y="1203649"/>
                </a:cubicBezTo>
                <a:cubicBezTo>
                  <a:pt x="31895" y="1365987"/>
                  <a:pt x="52943" y="1287418"/>
                  <a:pt x="18661" y="1390261"/>
                </a:cubicBezTo>
                <a:cubicBezTo>
                  <a:pt x="7939" y="1422427"/>
                  <a:pt x="16286" y="1411298"/>
                  <a:pt x="0" y="1427584"/>
                </a:cubicBez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52E4EA0-D3B1-4968-B56A-7B5DAF6BB967}"/>
              </a:ext>
            </a:extLst>
          </p:cNvPr>
          <p:cNvSpPr/>
          <p:nvPr/>
        </p:nvSpPr>
        <p:spPr>
          <a:xfrm>
            <a:off x="2985796" y="5654351"/>
            <a:ext cx="214604" cy="522514"/>
          </a:xfrm>
          <a:custGeom>
            <a:avLst/>
            <a:gdLst>
              <a:gd name="connsiteX0" fmla="*/ 214604 w 214604"/>
              <a:gd name="connsiteY0" fmla="*/ 0 h 522514"/>
              <a:gd name="connsiteX1" fmla="*/ 65314 w 214604"/>
              <a:gd name="connsiteY1" fmla="*/ 326571 h 522514"/>
              <a:gd name="connsiteX2" fmla="*/ 55984 w 214604"/>
              <a:gd name="connsiteY2" fmla="*/ 363894 h 522514"/>
              <a:gd name="connsiteX3" fmla="*/ 27992 w 214604"/>
              <a:gd name="connsiteY3" fmla="*/ 447869 h 522514"/>
              <a:gd name="connsiteX4" fmla="*/ 18661 w 214604"/>
              <a:gd name="connsiteY4" fmla="*/ 475861 h 522514"/>
              <a:gd name="connsiteX5" fmla="*/ 0 w 214604"/>
              <a:gd name="connsiteY5" fmla="*/ 522514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04" h="522514">
                <a:moveTo>
                  <a:pt x="214604" y="0"/>
                </a:moveTo>
                <a:cubicBezTo>
                  <a:pt x="164841" y="108857"/>
                  <a:pt x="113141" y="216850"/>
                  <a:pt x="65314" y="326571"/>
                </a:cubicBezTo>
                <a:cubicBezTo>
                  <a:pt x="60190" y="338327"/>
                  <a:pt x="59669" y="351611"/>
                  <a:pt x="55984" y="363894"/>
                </a:cubicBezTo>
                <a:cubicBezTo>
                  <a:pt x="47506" y="392155"/>
                  <a:pt x="37323" y="419877"/>
                  <a:pt x="27992" y="447869"/>
                </a:cubicBezTo>
                <a:cubicBezTo>
                  <a:pt x="24882" y="457200"/>
                  <a:pt x="21046" y="466319"/>
                  <a:pt x="18661" y="475861"/>
                </a:cubicBezTo>
                <a:cubicBezTo>
                  <a:pt x="8264" y="517451"/>
                  <a:pt x="18399" y="504117"/>
                  <a:pt x="0" y="522514"/>
                </a:cubicBez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626CDE-6867-4C1B-A106-A7D55315902A}"/>
              </a:ext>
            </a:extLst>
          </p:cNvPr>
          <p:cNvSpPr/>
          <p:nvPr/>
        </p:nvSpPr>
        <p:spPr>
          <a:xfrm>
            <a:off x="2976465" y="5794310"/>
            <a:ext cx="3405674" cy="559837"/>
          </a:xfrm>
          <a:custGeom>
            <a:avLst/>
            <a:gdLst>
              <a:gd name="connsiteX0" fmla="*/ 0 w 3405674"/>
              <a:gd name="connsiteY0" fmla="*/ 466531 h 559837"/>
              <a:gd name="connsiteX1" fmla="*/ 111968 w 3405674"/>
              <a:gd name="connsiteY1" fmla="*/ 531845 h 559837"/>
              <a:gd name="connsiteX2" fmla="*/ 167951 w 3405674"/>
              <a:gd name="connsiteY2" fmla="*/ 559837 h 559837"/>
              <a:gd name="connsiteX3" fmla="*/ 382555 w 3405674"/>
              <a:gd name="connsiteY3" fmla="*/ 550506 h 559837"/>
              <a:gd name="connsiteX4" fmla="*/ 438539 w 3405674"/>
              <a:gd name="connsiteY4" fmla="*/ 531845 h 559837"/>
              <a:gd name="connsiteX5" fmla="*/ 494523 w 3405674"/>
              <a:gd name="connsiteY5" fmla="*/ 494523 h 559837"/>
              <a:gd name="connsiteX6" fmla="*/ 550506 w 3405674"/>
              <a:gd name="connsiteY6" fmla="*/ 475861 h 559837"/>
              <a:gd name="connsiteX7" fmla="*/ 569168 w 3405674"/>
              <a:gd name="connsiteY7" fmla="*/ 457200 h 559837"/>
              <a:gd name="connsiteX8" fmla="*/ 625151 w 3405674"/>
              <a:gd name="connsiteY8" fmla="*/ 438539 h 559837"/>
              <a:gd name="connsiteX9" fmla="*/ 681135 w 3405674"/>
              <a:gd name="connsiteY9" fmla="*/ 419878 h 559837"/>
              <a:gd name="connsiteX10" fmla="*/ 709127 w 3405674"/>
              <a:gd name="connsiteY10" fmla="*/ 410547 h 559837"/>
              <a:gd name="connsiteX11" fmla="*/ 765111 w 3405674"/>
              <a:gd name="connsiteY11" fmla="*/ 373225 h 559837"/>
              <a:gd name="connsiteX12" fmla="*/ 783772 w 3405674"/>
              <a:gd name="connsiteY12" fmla="*/ 354563 h 559837"/>
              <a:gd name="connsiteX13" fmla="*/ 858417 w 3405674"/>
              <a:gd name="connsiteY13" fmla="*/ 335902 h 559837"/>
              <a:gd name="connsiteX14" fmla="*/ 886408 w 3405674"/>
              <a:gd name="connsiteY14" fmla="*/ 326572 h 559837"/>
              <a:gd name="connsiteX15" fmla="*/ 905070 w 3405674"/>
              <a:gd name="connsiteY15" fmla="*/ 307910 h 559837"/>
              <a:gd name="connsiteX16" fmla="*/ 951723 w 3405674"/>
              <a:gd name="connsiteY16" fmla="*/ 317241 h 559837"/>
              <a:gd name="connsiteX17" fmla="*/ 1007706 w 3405674"/>
              <a:gd name="connsiteY17" fmla="*/ 345233 h 559837"/>
              <a:gd name="connsiteX18" fmla="*/ 1156996 w 3405674"/>
              <a:gd name="connsiteY18" fmla="*/ 354563 h 559837"/>
              <a:gd name="connsiteX19" fmla="*/ 1390262 w 3405674"/>
              <a:gd name="connsiteY19" fmla="*/ 382555 h 559837"/>
              <a:gd name="connsiteX20" fmla="*/ 1446245 w 3405674"/>
              <a:gd name="connsiteY20" fmla="*/ 401217 h 559837"/>
              <a:gd name="connsiteX21" fmla="*/ 1679511 w 3405674"/>
              <a:gd name="connsiteY21" fmla="*/ 419878 h 559837"/>
              <a:gd name="connsiteX22" fmla="*/ 1856792 w 3405674"/>
              <a:gd name="connsiteY22" fmla="*/ 391886 h 559837"/>
              <a:gd name="connsiteX23" fmla="*/ 1884784 w 3405674"/>
              <a:gd name="connsiteY23" fmla="*/ 382555 h 559837"/>
              <a:gd name="connsiteX24" fmla="*/ 1912776 w 3405674"/>
              <a:gd name="connsiteY24" fmla="*/ 373225 h 559837"/>
              <a:gd name="connsiteX25" fmla="*/ 1940768 w 3405674"/>
              <a:gd name="connsiteY25" fmla="*/ 354563 h 559837"/>
              <a:gd name="connsiteX26" fmla="*/ 2248678 w 3405674"/>
              <a:gd name="connsiteY26" fmla="*/ 326572 h 559837"/>
              <a:gd name="connsiteX27" fmla="*/ 2351315 w 3405674"/>
              <a:gd name="connsiteY27" fmla="*/ 298580 h 559837"/>
              <a:gd name="connsiteX28" fmla="*/ 2444621 w 3405674"/>
              <a:gd name="connsiteY28" fmla="*/ 289249 h 559837"/>
              <a:gd name="connsiteX29" fmla="*/ 2509935 w 3405674"/>
              <a:gd name="connsiteY29" fmla="*/ 270588 h 559837"/>
              <a:gd name="connsiteX30" fmla="*/ 2621902 w 3405674"/>
              <a:gd name="connsiteY30" fmla="*/ 214604 h 559837"/>
              <a:gd name="connsiteX31" fmla="*/ 2705878 w 3405674"/>
              <a:gd name="connsiteY31" fmla="*/ 186612 h 559837"/>
              <a:gd name="connsiteX32" fmla="*/ 2733870 w 3405674"/>
              <a:gd name="connsiteY32" fmla="*/ 177282 h 559837"/>
              <a:gd name="connsiteX33" fmla="*/ 2761862 w 3405674"/>
              <a:gd name="connsiteY33" fmla="*/ 158621 h 559837"/>
              <a:gd name="connsiteX34" fmla="*/ 2845837 w 3405674"/>
              <a:gd name="connsiteY34" fmla="*/ 139959 h 559837"/>
              <a:gd name="connsiteX35" fmla="*/ 2901821 w 3405674"/>
              <a:gd name="connsiteY35" fmla="*/ 121298 h 559837"/>
              <a:gd name="connsiteX36" fmla="*/ 2957804 w 3405674"/>
              <a:gd name="connsiteY36" fmla="*/ 93306 h 559837"/>
              <a:gd name="connsiteX37" fmla="*/ 3004457 w 3405674"/>
              <a:gd name="connsiteY37" fmla="*/ 46653 h 559837"/>
              <a:gd name="connsiteX38" fmla="*/ 3023119 w 3405674"/>
              <a:gd name="connsiteY38" fmla="*/ 27992 h 559837"/>
              <a:gd name="connsiteX39" fmla="*/ 3041780 w 3405674"/>
              <a:gd name="connsiteY39" fmla="*/ 0 h 559837"/>
              <a:gd name="connsiteX40" fmla="*/ 3116425 w 3405674"/>
              <a:gd name="connsiteY40" fmla="*/ 18661 h 559837"/>
              <a:gd name="connsiteX41" fmla="*/ 3163078 w 3405674"/>
              <a:gd name="connsiteY41" fmla="*/ 74645 h 559837"/>
              <a:gd name="connsiteX42" fmla="*/ 3219062 w 3405674"/>
              <a:gd name="connsiteY42" fmla="*/ 149290 h 559837"/>
              <a:gd name="connsiteX43" fmla="*/ 3256384 w 3405674"/>
              <a:gd name="connsiteY43" fmla="*/ 195943 h 559837"/>
              <a:gd name="connsiteX44" fmla="*/ 3303037 w 3405674"/>
              <a:gd name="connsiteY44" fmla="*/ 233266 h 559837"/>
              <a:gd name="connsiteX45" fmla="*/ 3349690 w 3405674"/>
              <a:gd name="connsiteY45" fmla="*/ 279919 h 559837"/>
              <a:gd name="connsiteX46" fmla="*/ 3405674 w 3405674"/>
              <a:gd name="connsiteY46" fmla="*/ 298580 h 55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405674" h="559837">
                <a:moveTo>
                  <a:pt x="0" y="466531"/>
                </a:moveTo>
                <a:lnTo>
                  <a:pt x="111968" y="531845"/>
                </a:lnTo>
                <a:cubicBezTo>
                  <a:pt x="157189" y="558977"/>
                  <a:pt x="121387" y="544315"/>
                  <a:pt x="167951" y="559837"/>
                </a:cubicBezTo>
                <a:cubicBezTo>
                  <a:pt x="239486" y="556727"/>
                  <a:pt x="311333" y="557874"/>
                  <a:pt x="382555" y="550506"/>
                </a:cubicBezTo>
                <a:cubicBezTo>
                  <a:pt x="402121" y="548482"/>
                  <a:pt x="422172" y="542756"/>
                  <a:pt x="438539" y="531845"/>
                </a:cubicBezTo>
                <a:cubicBezTo>
                  <a:pt x="457200" y="519404"/>
                  <a:pt x="473246" y="501616"/>
                  <a:pt x="494523" y="494523"/>
                </a:cubicBezTo>
                <a:lnTo>
                  <a:pt x="550506" y="475861"/>
                </a:lnTo>
                <a:cubicBezTo>
                  <a:pt x="556727" y="469641"/>
                  <a:pt x="561300" y="461134"/>
                  <a:pt x="569168" y="457200"/>
                </a:cubicBezTo>
                <a:cubicBezTo>
                  <a:pt x="586762" y="448403"/>
                  <a:pt x="606490" y="444759"/>
                  <a:pt x="625151" y="438539"/>
                </a:cubicBezTo>
                <a:lnTo>
                  <a:pt x="681135" y="419878"/>
                </a:lnTo>
                <a:cubicBezTo>
                  <a:pt x="690466" y="416768"/>
                  <a:pt x="700943" y="416003"/>
                  <a:pt x="709127" y="410547"/>
                </a:cubicBezTo>
                <a:cubicBezTo>
                  <a:pt x="727788" y="398106"/>
                  <a:pt x="749252" y="389084"/>
                  <a:pt x="765111" y="373225"/>
                </a:cubicBezTo>
                <a:cubicBezTo>
                  <a:pt x="771331" y="367004"/>
                  <a:pt x="775604" y="357830"/>
                  <a:pt x="783772" y="354563"/>
                </a:cubicBezTo>
                <a:cubicBezTo>
                  <a:pt x="807585" y="345038"/>
                  <a:pt x="834086" y="344012"/>
                  <a:pt x="858417" y="335902"/>
                </a:cubicBezTo>
                <a:lnTo>
                  <a:pt x="886408" y="326572"/>
                </a:lnTo>
                <a:cubicBezTo>
                  <a:pt x="892629" y="320351"/>
                  <a:pt x="896361" y="309154"/>
                  <a:pt x="905070" y="307910"/>
                </a:cubicBezTo>
                <a:cubicBezTo>
                  <a:pt x="920770" y="305667"/>
                  <a:pt x="936874" y="311673"/>
                  <a:pt x="951723" y="317241"/>
                </a:cubicBezTo>
                <a:cubicBezTo>
                  <a:pt x="989767" y="331508"/>
                  <a:pt x="967437" y="340994"/>
                  <a:pt x="1007706" y="345233"/>
                </a:cubicBezTo>
                <a:cubicBezTo>
                  <a:pt x="1057292" y="350453"/>
                  <a:pt x="1107233" y="351453"/>
                  <a:pt x="1156996" y="354563"/>
                </a:cubicBezTo>
                <a:cubicBezTo>
                  <a:pt x="1228122" y="425693"/>
                  <a:pt x="1151925" y="357899"/>
                  <a:pt x="1390262" y="382555"/>
                </a:cubicBezTo>
                <a:cubicBezTo>
                  <a:pt x="1409828" y="384579"/>
                  <a:pt x="1426672" y="399260"/>
                  <a:pt x="1446245" y="401217"/>
                </a:cubicBezTo>
                <a:cubicBezTo>
                  <a:pt x="1586076" y="415199"/>
                  <a:pt x="1508363" y="408468"/>
                  <a:pt x="1679511" y="419878"/>
                </a:cubicBezTo>
                <a:cubicBezTo>
                  <a:pt x="1820416" y="409039"/>
                  <a:pt x="1762339" y="423370"/>
                  <a:pt x="1856792" y="391886"/>
                </a:cubicBezTo>
                <a:lnTo>
                  <a:pt x="1884784" y="382555"/>
                </a:lnTo>
                <a:lnTo>
                  <a:pt x="1912776" y="373225"/>
                </a:lnTo>
                <a:cubicBezTo>
                  <a:pt x="1922107" y="367004"/>
                  <a:pt x="1930520" y="359118"/>
                  <a:pt x="1940768" y="354563"/>
                </a:cubicBezTo>
                <a:cubicBezTo>
                  <a:pt x="2039460" y="310699"/>
                  <a:pt x="2135212" y="330774"/>
                  <a:pt x="2248678" y="326572"/>
                </a:cubicBezTo>
                <a:cubicBezTo>
                  <a:pt x="2292450" y="311981"/>
                  <a:pt x="2307349" y="304442"/>
                  <a:pt x="2351315" y="298580"/>
                </a:cubicBezTo>
                <a:cubicBezTo>
                  <a:pt x="2382298" y="294449"/>
                  <a:pt x="2413519" y="292359"/>
                  <a:pt x="2444621" y="289249"/>
                </a:cubicBezTo>
                <a:cubicBezTo>
                  <a:pt x="2453410" y="287052"/>
                  <a:pt x="2498980" y="276674"/>
                  <a:pt x="2509935" y="270588"/>
                </a:cubicBezTo>
                <a:cubicBezTo>
                  <a:pt x="2618455" y="210300"/>
                  <a:pt x="2512920" y="250932"/>
                  <a:pt x="2621902" y="214604"/>
                </a:cubicBezTo>
                <a:lnTo>
                  <a:pt x="2705878" y="186612"/>
                </a:lnTo>
                <a:lnTo>
                  <a:pt x="2733870" y="177282"/>
                </a:lnTo>
                <a:cubicBezTo>
                  <a:pt x="2743201" y="171062"/>
                  <a:pt x="2751555" y="163038"/>
                  <a:pt x="2761862" y="158621"/>
                </a:cubicBezTo>
                <a:cubicBezTo>
                  <a:pt x="2776526" y="152336"/>
                  <a:pt x="2833658" y="143281"/>
                  <a:pt x="2845837" y="139959"/>
                </a:cubicBezTo>
                <a:cubicBezTo>
                  <a:pt x="2864815" y="134783"/>
                  <a:pt x="2885454" y="132209"/>
                  <a:pt x="2901821" y="121298"/>
                </a:cubicBezTo>
                <a:cubicBezTo>
                  <a:pt x="2937996" y="97182"/>
                  <a:pt x="2919175" y="106183"/>
                  <a:pt x="2957804" y="93306"/>
                </a:cubicBezTo>
                <a:lnTo>
                  <a:pt x="3004457" y="46653"/>
                </a:lnTo>
                <a:cubicBezTo>
                  <a:pt x="3010678" y="40433"/>
                  <a:pt x="3018239" y="35312"/>
                  <a:pt x="3023119" y="27992"/>
                </a:cubicBezTo>
                <a:lnTo>
                  <a:pt x="3041780" y="0"/>
                </a:lnTo>
                <a:cubicBezTo>
                  <a:pt x="3051808" y="2006"/>
                  <a:pt x="3102083" y="10055"/>
                  <a:pt x="3116425" y="18661"/>
                </a:cubicBezTo>
                <a:cubicBezTo>
                  <a:pt x="3129599" y="26565"/>
                  <a:pt x="3158945" y="68741"/>
                  <a:pt x="3163078" y="74645"/>
                </a:cubicBezTo>
                <a:cubicBezTo>
                  <a:pt x="3212315" y="144983"/>
                  <a:pt x="3181781" y="112011"/>
                  <a:pt x="3219062" y="149290"/>
                </a:cubicBezTo>
                <a:cubicBezTo>
                  <a:pt x="3237226" y="203785"/>
                  <a:pt x="3214180" y="153739"/>
                  <a:pt x="3256384" y="195943"/>
                </a:cubicBezTo>
                <a:cubicBezTo>
                  <a:pt x="3298589" y="238148"/>
                  <a:pt x="3248541" y="215100"/>
                  <a:pt x="3303037" y="233266"/>
                </a:cubicBezTo>
                <a:cubicBezTo>
                  <a:pt x="3318588" y="248817"/>
                  <a:pt x="3328826" y="272964"/>
                  <a:pt x="3349690" y="279919"/>
                </a:cubicBezTo>
                <a:lnTo>
                  <a:pt x="3405674" y="298580"/>
                </a:ln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9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Pictures pictures pictures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Follow up leads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Honesty, explain figures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Transport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Don’t pester, we can be busy people!</a:t>
            </a:r>
          </a:p>
          <a:p>
            <a:pPr marL="0" indent="0">
              <a:spcBef>
                <a:spcPct val="30000"/>
              </a:spcBef>
              <a:buClr>
                <a:schemeClr val="accent1"/>
              </a:buClr>
              <a:buNone/>
            </a:pP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spcBef>
                <a:spcPct val="30000"/>
              </a:spcBef>
              <a:buClr>
                <a:schemeClr val="accent1"/>
              </a:buClr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1704" y="47667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My Advice for selling</a:t>
            </a:r>
          </a:p>
        </p:txBody>
      </p:sp>
    </p:spTree>
    <p:extLst>
      <p:ext uri="{BB962C8B-B14F-4D97-AF65-F5344CB8AC3E}">
        <p14:creationId xmlns:p14="http://schemas.microsoft.com/office/powerpoint/2010/main" val="69936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480ha of Cotswold Brash Soils plus 200ha heavy(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ish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) clay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Annual Rainfall 580mm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1 Full time member of staff plus part time help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140ha owned - remainder tenanted &amp; contract farmed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Family farming business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Limited company for all contracting</a:t>
            </a:r>
          </a:p>
          <a:p>
            <a:pPr marL="0" indent="0">
              <a:spcBef>
                <a:spcPct val="30000"/>
              </a:spcBef>
              <a:buClr>
                <a:schemeClr val="accent1"/>
              </a:buClr>
              <a:buNone/>
            </a:pPr>
            <a:endParaRPr lang="en-US" sz="1600" dirty="0"/>
          </a:p>
          <a:p>
            <a:pPr marL="0" indent="0">
              <a:spcBef>
                <a:spcPct val="30000"/>
              </a:spcBef>
              <a:buClr>
                <a:schemeClr val="accent1"/>
              </a:buClr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31704" y="47667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The Business</a:t>
            </a:r>
          </a:p>
        </p:txBody>
      </p:sp>
    </p:spTree>
    <p:extLst>
      <p:ext uri="{BB962C8B-B14F-4D97-AF65-F5344CB8AC3E}">
        <p14:creationId xmlns:p14="http://schemas.microsoft.com/office/powerpoint/2010/main" val="1180605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Service agreements</a:t>
            </a:r>
          </a:p>
          <a:p>
            <a:pPr marL="0" indent="0">
              <a:spcBef>
                <a:spcPct val="30000"/>
              </a:spcBef>
              <a:buClr>
                <a:schemeClr val="accent1"/>
              </a:buClr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1704" y="47667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Aftersales</a:t>
            </a:r>
          </a:p>
        </p:txBody>
      </p:sp>
    </p:spTree>
    <p:extLst>
      <p:ext uri="{BB962C8B-B14F-4D97-AF65-F5344CB8AC3E}">
        <p14:creationId xmlns:p14="http://schemas.microsoft.com/office/powerpoint/2010/main" val="367660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ck is parked on the side of a building&#10;&#10;Description generated with very high confidence">
            <a:extLst>
              <a:ext uri="{FF2B5EF4-FFF2-40B4-BE49-F238E27FC236}">
                <a16:creationId xmlns:a16="http://schemas.microsoft.com/office/drawing/2014/main" id="{037B74CD-F49B-40F7-A486-5F5E94A02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57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Service agreements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Excellent workshop facilities</a:t>
            </a:r>
          </a:p>
          <a:p>
            <a:pPr marL="0" indent="0">
              <a:spcBef>
                <a:spcPct val="30000"/>
              </a:spcBef>
              <a:buClr>
                <a:schemeClr val="accent1"/>
              </a:buClr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1704" y="47667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Aftersales</a:t>
            </a:r>
          </a:p>
        </p:txBody>
      </p:sp>
    </p:spTree>
    <p:extLst>
      <p:ext uri="{BB962C8B-B14F-4D97-AF65-F5344CB8AC3E}">
        <p14:creationId xmlns:p14="http://schemas.microsoft.com/office/powerpoint/2010/main" val="429342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uilding, table, indoor&#10;&#10;Description generated with high confidence">
            <a:extLst>
              <a:ext uri="{FF2B5EF4-FFF2-40B4-BE49-F238E27FC236}">
                <a16:creationId xmlns:a16="http://schemas.microsoft.com/office/drawing/2014/main" id="{65A2BC01-892E-435B-A64E-D2299B79D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3953" y="4703611"/>
            <a:ext cx="2597625" cy="1948219"/>
          </a:xfrm>
          <a:prstGeom prst="rect">
            <a:avLst/>
          </a:prstGeom>
        </p:spPr>
      </p:pic>
      <p:pic>
        <p:nvPicPr>
          <p:cNvPr id="3" name="Picture 2" descr="A picture containing building, ground, indoor, ceiling&#10;&#10;Description generated with very high confidence">
            <a:extLst>
              <a:ext uri="{FF2B5EF4-FFF2-40B4-BE49-F238E27FC236}">
                <a16:creationId xmlns:a16="http://schemas.microsoft.com/office/drawing/2014/main" id="{E0E8359E-BC78-43B6-9486-A191F789C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62" y="2147704"/>
            <a:ext cx="6438438" cy="4828829"/>
          </a:xfrm>
          <a:prstGeom prst="rect">
            <a:avLst/>
          </a:prstGeom>
        </p:spPr>
      </p:pic>
      <p:pic>
        <p:nvPicPr>
          <p:cNvPr id="5" name="Picture 4" descr="A picture containing outdoor, building, yellow, ground&#10;&#10;Description generated with high confidence">
            <a:extLst>
              <a:ext uri="{FF2B5EF4-FFF2-40B4-BE49-F238E27FC236}">
                <a16:creationId xmlns:a16="http://schemas.microsoft.com/office/drawing/2014/main" id="{6A76D981-23BF-43A7-9F56-222675949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6670" y="137472"/>
            <a:ext cx="3188387" cy="2391290"/>
          </a:xfrm>
          <a:prstGeom prst="rect">
            <a:avLst/>
          </a:prstGeom>
        </p:spPr>
      </p:pic>
      <p:pic>
        <p:nvPicPr>
          <p:cNvPr id="7" name="Picture 6" descr="A picture containing ground, building, luggage, parked&#10;&#10;Description generated with very high confidence">
            <a:extLst>
              <a:ext uri="{FF2B5EF4-FFF2-40B4-BE49-F238E27FC236}">
                <a16:creationId xmlns:a16="http://schemas.microsoft.com/office/drawing/2014/main" id="{E3182A97-C227-4910-AD03-A50EFE698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5533" cy="454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50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Service agreements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Excellent workshop facilities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Flexible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spcBef>
                <a:spcPct val="30000"/>
              </a:spcBef>
              <a:buClr>
                <a:schemeClr val="accent1"/>
              </a:buClr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1704" y="47667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Aftersales</a:t>
            </a:r>
          </a:p>
        </p:txBody>
      </p:sp>
    </p:spTree>
    <p:extLst>
      <p:ext uri="{BB962C8B-B14F-4D97-AF65-F5344CB8AC3E}">
        <p14:creationId xmlns:p14="http://schemas.microsoft.com/office/powerpoint/2010/main" val="3540399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ass, ground, transport&#10;&#10;Description generated with very high confidence">
            <a:extLst>
              <a:ext uri="{FF2B5EF4-FFF2-40B4-BE49-F238E27FC236}">
                <a16:creationId xmlns:a16="http://schemas.microsoft.com/office/drawing/2014/main" id="{BE1618FC-6C1D-4D22-92B1-172E92595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539015"/>
            <a:ext cx="12192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52780-54A2-45AC-808A-2B5D496ED5A4}"/>
              </a:ext>
            </a:extLst>
          </p:cNvPr>
          <p:cNvSpPr txBox="1"/>
          <p:nvPr/>
        </p:nvSpPr>
        <p:spPr>
          <a:xfrm>
            <a:off x="619225" y="1850006"/>
            <a:ext cx="638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And Finally……..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897D4E-AFEC-416D-9E8E-20D52F16E9E6}"/>
              </a:ext>
            </a:extLst>
          </p:cNvPr>
          <p:cNvSpPr/>
          <p:nvPr/>
        </p:nvSpPr>
        <p:spPr>
          <a:xfrm>
            <a:off x="5046845" y="53158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James Price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T: 07970 020403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E: James@perdiswellfarm.co.uk</a:t>
            </a:r>
          </a:p>
        </p:txBody>
      </p:sp>
    </p:spTree>
    <p:extLst>
      <p:ext uri="{BB962C8B-B14F-4D97-AF65-F5344CB8AC3E}">
        <p14:creationId xmlns:p14="http://schemas.microsoft.com/office/powerpoint/2010/main" val="21864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30000"/>
              </a:spcBef>
              <a:buClr>
                <a:schemeClr val="accent1"/>
              </a:buClr>
              <a:buNone/>
            </a:pP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spcBef>
                <a:spcPct val="30000"/>
              </a:spcBef>
              <a:buClr>
                <a:schemeClr val="accent1"/>
              </a:buClr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1704" y="476673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What is my machinery policy?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A91F7D-AD92-4921-965B-CD21550623DB}"/>
              </a:ext>
            </a:extLst>
          </p:cNvPr>
          <p:cNvSpPr txBox="1">
            <a:spLocks noChangeArrowheads="1"/>
          </p:cNvSpPr>
          <p:nvPr/>
        </p:nvSpPr>
        <p:spPr>
          <a:xfrm>
            <a:off x="2133600" y="17526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Flexible depending on needs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Most tractors new or ex demo, until this year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Cultivation kit is never new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Good workshop facilities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We don’t do a lot of hours</a:t>
            </a:r>
          </a:p>
          <a:p>
            <a:pPr marL="0" indent="0">
              <a:spcBef>
                <a:spcPct val="30000"/>
              </a:spcBef>
              <a:buClr>
                <a:schemeClr val="accent1"/>
              </a:buClr>
              <a:buNone/>
            </a:pP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spcBef>
                <a:spcPct val="30000"/>
              </a:spcBef>
              <a:buClr>
                <a:schemeClr val="accent1"/>
              </a:buClr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129" y="426244"/>
            <a:ext cx="8778875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00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476672"/>
            <a:ext cx="7632848" cy="5724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7848" y="33265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64580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129" y="-11063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3792" y="40466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16472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A88B-6B78-4A30-BBAD-066C8C440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wearing a hat and a truck&#10;&#10;Description generated with high confidence">
            <a:extLst>
              <a:ext uri="{FF2B5EF4-FFF2-40B4-BE49-F238E27FC236}">
                <a16:creationId xmlns:a16="http://schemas.microsoft.com/office/drawing/2014/main" id="{F2310E42-E5AE-49B0-9260-1E7DF3F64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5" y="-93847"/>
            <a:ext cx="11867949" cy="7525103"/>
          </a:xfrm>
        </p:spPr>
      </p:pic>
    </p:spTree>
    <p:extLst>
      <p:ext uri="{BB962C8B-B14F-4D97-AF65-F5344CB8AC3E}">
        <p14:creationId xmlns:p14="http://schemas.microsoft.com/office/powerpoint/2010/main" val="9428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825625"/>
            <a:ext cx="3991476" cy="4351338"/>
          </a:xfrm>
        </p:spPr>
        <p:txBody>
          <a:bodyPr/>
          <a:lstStyle/>
          <a:p>
            <a:pPr marL="0" indent="0">
              <a:buNone/>
            </a:pPr>
            <a:r>
              <a:rPr lang="en-IN" sz="180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indent="0">
              <a:buNone/>
            </a:pPr>
            <a:r>
              <a:rPr lang="en-IN" sz="1800"/>
              <a:t>Nunc viverra imperdiet enim. Fusce est. Vivamus a tellus.</a:t>
            </a:r>
          </a:p>
          <a:p>
            <a:pPr marL="0" indent="0">
              <a:buNone/>
            </a:pPr>
            <a:r>
              <a:rPr lang="en-IN" sz="1800"/>
              <a:t>Pellentesque habitant morbi tristique senectus et netus et malesuada fames ac turpis egestas. Proin pharetra nonummy pede. Mauris et orci.</a:t>
            </a:r>
          </a:p>
          <a:p>
            <a:pPr marL="0" indent="0">
              <a:buNone/>
            </a:pPr>
            <a:endParaRPr lang="en-I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IN" smtClean="0"/>
              <a:pPr/>
              <a:t>8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IN"/>
              <a:t>Content 01</a:t>
            </a:r>
            <a:br>
              <a:rPr lang="en-IN"/>
            </a:b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D46EC-267D-4E01-BD75-757FA5788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-174009"/>
            <a:ext cx="11887199" cy="7205369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4276B22-0264-41D3-B70F-CCEF5F433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434" y="5101936"/>
            <a:ext cx="546262" cy="584488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10BC4D1-E167-48FC-9035-270669765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88" y="3843771"/>
            <a:ext cx="546262" cy="584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E671C0-7C9C-4B09-99A2-6EE377B85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682" y="3703083"/>
            <a:ext cx="1033279" cy="18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EB3BFB-A12D-450B-9B85-E5F0094EA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953" y="104386"/>
            <a:ext cx="1033279" cy="18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ACB765-AE77-434C-9A3D-B3513E9C5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565" y="779918"/>
            <a:ext cx="1033279" cy="180410"/>
          </a:xfrm>
          <a:prstGeom prst="rect">
            <a:avLst/>
          </a:prstGeom>
        </p:spPr>
      </p:pic>
      <p:pic>
        <p:nvPicPr>
          <p:cNvPr id="1030" name="Picture 6" descr="Image result for john deere logo">
            <a:extLst>
              <a:ext uri="{FF2B5EF4-FFF2-40B4-BE49-F238E27FC236}">
                <a16:creationId xmlns:a16="http://schemas.microsoft.com/office/drawing/2014/main" id="{E6563F9B-9BEE-4C30-AAB8-8BDA76FA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68" y="3428675"/>
            <a:ext cx="1257299" cy="9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john deere logo">
            <a:extLst>
              <a:ext uri="{FF2B5EF4-FFF2-40B4-BE49-F238E27FC236}">
                <a16:creationId xmlns:a16="http://schemas.microsoft.com/office/drawing/2014/main" id="{4A39EF32-9A39-4B07-9CBA-169B7A0D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787" y="6455739"/>
            <a:ext cx="1257299" cy="9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john deere logo">
            <a:extLst>
              <a:ext uri="{FF2B5EF4-FFF2-40B4-BE49-F238E27FC236}">
                <a16:creationId xmlns:a16="http://schemas.microsoft.com/office/drawing/2014/main" id="{CD0AF937-613E-4158-8BB5-5E65EBF4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75" y="3014229"/>
            <a:ext cx="1257299" cy="9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BED3EED-280C-4A72-BAE3-84B74F1E6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826" y="1950098"/>
            <a:ext cx="423084" cy="423084"/>
          </a:xfrm>
          <a:prstGeom prst="rect">
            <a:avLst/>
          </a:prstGeom>
        </p:spPr>
      </p:pic>
      <p:pic>
        <p:nvPicPr>
          <p:cNvPr id="20" name="Picture 1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99808D8C-4F5A-430F-8F64-BAD9DAC1E1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0207" y="5965421"/>
            <a:ext cx="423084" cy="423084"/>
          </a:xfrm>
          <a:prstGeom prst="rect">
            <a:avLst/>
          </a:prstGeom>
        </p:spPr>
      </p:pic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AC400610-5030-47E3-9359-869F21E65271}"/>
              </a:ext>
            </a:extLst>
          </p:cNvPr>
          <p:cNvGrpSpPr/>
          <p:nvPr/>
        </p:nvGrpSpPr>
        <p:grpSpPr>
          <a:xfrm>
            <a:off x="2239861" y="908009"/>
            <a:ext cx="5117284" cy="5660571"/>
            <a:chOff x="2239861" y="908009"/>
            <a:chExt cx="5117284" cy="566057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AE096CE-042A-4AE6-BBE7-B7811CE94289}"/>
                </a:ext>
              </a:extLst>
            </p:cNvPr>
            <p:cNvCxnSpPr/>
            <p:nvPr/>
          </p:nvCxnSpPr>
          <p:spPr>
            <a:xfrm flipH="1">
              <a:off x="2239861" y="2533475"/>
              <a:ext cx="3300346" cy="116960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7BFBA7E-DA8D-4BB3-AE91-3C0714CEE1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0723" y="2533475"/>
              <a:ext cx="940844" cy="403510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E4527C2-FEE6-4614-A94D-F940C3D07C9A}"/>
                </a:ext>
              </a:extLst>
            </p:cNvPr>
            <p:cNvCxnSpPr>
              <a:cxnSpLocks/>
            </p:cNvCxnSpPr>
            <p:nvPr/>
          </p:nvCxnSpPr>
          <p:spPr>
            <a:xfrm>
              <a:off x="5679347" y="2533475"/>
              <a:ext cx="1115736" cy="269286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2742767-894B-42E5-99F1-28BB16375880}"/>
                </a:ext>
              </a:extLst>
            </p:cNvPr>
            <p:cNvCxnSpPr>
              <a:cxnSpLocks/>
            </p:cNvCxnSpPr>
            <p:nvPr/>
          </p:nvCxnSpPr>
          <p:spPr>
            <a:xfrm>
              <a:off x="5679347" y="2533475"/>
              <a:ext cx="1677798" cy="106540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5D6017-BBA7-46C5-8DCF-EE2E8AD13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347" y="960329"/>
              <a:ext cx="1487349" cy="141285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9DB4A39C-700C-4FF0-85AF-A7DD25F5F049}"/>
                </a:ext>
              </a:extLst>
            </p:cNvPr>
            <p:cNvSpPr/>
            <p:nvPr/>
          </p:nvSpPr>
          <p:spPr>
            <a:xfrm>
              <a:off x="5318277" y="1219843"/>
              <a:ext cx="881187" cy="1120685"/>
            </a:xfrm>
            <a:custGeom>
              <a:avLst/>
              <a:gdLst>
                <a:gd name="connsiteX0" fmla="*/ 235235 w 881187"/>
                <a:gd name="connsiteY0" fmla="*/ 1120685 h 1120685"/>
                <a:gd name="connsiteX1" fmla="*/ 33899 w 881187"/>
                <a:gd name="connsiteY1" fmla="*/ 4950 h 1120685"/>
                <a:gd name="connsiteX2" fmla="*/ 856020 w 881187"/>
                <a:gd name="connsiteY2" fmla="*/ 684458 h 1120685"/>
                <a:gd name="connsiteX3" fmla="*/ 856020 w 881187"/>
                <a:gd name="connsiteY3" fmla="*/ 684458 h 1120685"/>
                <a:gd name="connsiteX4" fmla="*/ 881187 w 881187"/>
                <a:gd name="connsiteY4" fmla="*/ 701236 h 112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1187" h="1120685">
                  <a:moveTo>
                    <a:pt x="235235" y="1120685"/>
                  </a:moveTo>
                  <a:cubicBezTo>
                    <a:pt x="82835" y="599169"/>
                    <a:pt x="-69565" y="77654"/>
                    <a:pt x="33899" y="4950"/>
                  </a:cubicBezTo>
                  <a:cubicBezTo>
                    <a:pt x="137363" y="-67754"/>
                    <a:pt x="856020" y="684458"/>
                    <a:pt x="856020" y="684458"/>
                  </a:cubicBezTo>
                  <a:lnTo>
                    <a:pt x="856020" y="684458"/>
                  </a:lnTo>
                  <a:lnTo>
                    <a:pt x="881187" y="701236"/>
                  </a:lnTo>
                </a:path>
              </a:pathLst>
            </a:cu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3D6620FB-4D10-4F75-805F-AD1B81D4791E}"/>
                </a:ext>
              </a:extLst>
            </p:cNvPr>
            <p:cNvSpPr txBox="1"/>
            <p:nvPr/>
          </p:nvSpPr>
          <p:spPr>
            <a:xfrm rot="20426058">
              <a:off x="3150386" y="2749189"/>
              <a:ext cx="1048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35 miles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706A5F-68DC-4932-8583-39DD3AF2D308}"/>
                </a:ext>
              </a:extLst>
            </p:cNvPr>
            <p:cNvSpPr txBox="1"/>
            <p:nvPr/>
          </p:nvSpPr>
          <p:spPr>
            <a:xfrm rot="19019890">
              <a:off x="6115734" y="1056257"/>
              <a:ext cx="1089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19 miles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60A1BF-A01F-4B3B-BE0C-7019222038FB}"/>
                </a:ext>
              </a:extLst>
            </p:cNvPr>
            <p:cNvSpPr txBox="1"/>
            <p:nvPr/>
          </p:nvSpPr>
          <p:spPr>
            <a:xfrm rot="4184298">
              <a:off x="6018764" y="4044734"/>
              <a:ext cx="1020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23 miles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A45AB7-6C89-4E13-BFDD-ABA50590A8CA}"/>
                </a:ext>
              </a:extLst>
            </p:cNvPr>
            <p:cNvSpPr txBox="1"/>
            <p:nvPr/>
          </p:nvSpPr>
          <p:spPr>
            <a:xfrm rot="1982576">
              <a:off x="6147246" y="2806801"/>
              <a:ext cx="1112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18 miles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3AC292D-7F40-4BFC-82CA-6ACA81B79CEC}"/>
                </a:ext>
              </a:extLst>
            </p:cNvPr>
            <p:cNvSpPr txBox="1"/>
            <p:nvPr/>
          </p:nvSpPr>
          <p:spPr>
            <a:xfrm rot="16992402">
              <a:off x="4462351" y="4207619"/>
              <a:ext cx="1020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40 miles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C38FE5D-6154-4458-9AD8-016B848BDFCB}"/>
                </a:ext>
              </a:extLst>
            </p:cNvPr>
            <p:cNvSpPr txBox="1"/>
            <p:nvPr/>
          </p:nvSpPr>
          <p:spPr>
            <a:xfrm rot="20426058">
              <a:off x="4787542" y="90800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8 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Support</a:t>
            </a:r>
          </a:p>
          <a:p>
            <a:pPr marL="400050" lvl="1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Service</a:t>
            </a:r>
          </a:p>
          <a:p>
            <a:pPr marL="400050" lvl="1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Parts</a:t>
            </a:r>
          </a:p>
          <a:p>
            <a:pPr marL="400050" lvl="1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Advice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Ability to fulfill my business requirements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Finance options</a:t>
            </a:r>
          </a:p>
          <a:p>
            <a:pPr marL="0" indent="0">
              <a:spcBef>
                <a:spcPct val="30000"/>
              </a:spcBef>
              <a:buClr>
                <a:schemeClr val="accent1"/>
              </a:buClr>
              <a:buNone/>
            </a:pP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spcBef>
                <a:spcPct val="30000"/>
              </a:spcBef>
              <a:buClr>
                <a:schemeClr val="accent1"/>
              </a:buClr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1704" y="476673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What I look for in a dealership</a:t>
            </a:r>
          </a:p>
        </p:txBody>
      </p:sp>
    </p:spTree>
    <p:extLst>
      <p:ext uri="{BB962C8B-B14F-4D97-AF65-F5344CB8AC3E}">
        <p14:creationId xmlns:p14="http://schemas.microsoft.com/office/powerpoint/2010/main" val="113707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322</Words>
  <Application>Microsoft Office PowerPoint</Application>
  <PresentationFormat>Widescreen</PresentationFormat>
  <Paragraphs>67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Franklin Gothic Book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 01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Malcolm Hill</cp:lastModifiedBy>
  <cp:revision>15</cp:revision>
  <dcterms:created xsi:type="dcterms:W3CDTF">2018-10-30T11:58:14Z</dcterms:created>
  <dcterms:modified xsi:type="dcterms:W3CDTF">2018-11-05T21:56:31Z</dcterms:modified>
</cp:coreProperties>
</file>